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8" r:id="rId1"/>
  </p:sldMasterIdLst>
  <p:notesMasterIdLst>
    <p:notesMasterId r:id="rId26"/>
  </p:notesMasterIdLst>
  <p:sldIdLst>
    <p:sldId id="256" r:id="rId2"/>
    <p:sldId id="285" r:id="rId3"/>
    <p:sldId id="289" r:id="rId4"/>
    <p:sldId id="280" r:id="rId5"/>
    <p:sldId id="261" r:id="rId6"/>
    <p:sldId id="322" r:id="rId7"/>
    <p:sldId id="268" r:id="rId8"/>
    <p:sldId id="350" r:id="rId9"/>
    <p:sldId id="352" r:id="rId10"/>
    <p:sldId id="351" r:id="rId11"/>
    <p:sldId id="269" r:id="rId12"/>
    <p:sldId id="282" r:id="rId13"/>
    <p:sldId id="265" r:id="rId14"/>
    <p:sldId id="348" r:id="rId15"/>
    <p:sldId id="272" r:id="rId16"/>
    <p:sldId id="354" r:id="rId17"/>
    <p:sldId id="355" r:id="rId18"/>
    <p:sldId id="259" r:id="rId19"/>
    <p:sldId id="357" r:id="rId20"/>
    <p:sldId id="358" r:id="rId21"/>
    <p:sldId id="359" r:id="rId22"/>
    <p:sldId id="356" r:id="rId23"/>
    <p:sldId id="353" r:id="rId24"/>
    <p:sldId id="290" r:id="rId2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4E1676-9061-EB44-B73C-BD3993254C9A}" v="79" dt="2021-07-20T21:28:06.649"/>
  </p1510:revLst>
</p1510:revInfo>
</file>

<file path=ppt/tableStyles.xml><?xml version="1.0" encoding="utf-8"?>
<a:tblStyleLst xmlns:a="http://schemas.openxmlformats.org/drawingml/2006/main" def="{9562BA98-49AB-47CA-80AF-C592FFC6FDE0}">
  <a:tblStyle styleId="{9562BA98-49AB-47CA-80AF-C592FFC6FDE0}" styleName="Table_0">
    <a:wholeTbl>
      <a:tcTxStyle b="off" i="off">
        <a:font>
          <a:latin typeface="Franklin Gothic Book"/>
          <a:ea typeface="Franklin Gothic Book"/>
          <a:cs typeface="Franklin Gothic Book"/>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FBE6ED"/>
          </a:solidFill>
        </a:fill>
      </a:tcStyle>
    </a:wholeTbl>
    <a:band1H>
      <a:tcTxStyle/>
      <a:tcStyle>
        <a:tcBdr/>
        <a:fill>
          <a:solidFill>
            <a:srgbClr val="F8CADA"/>
          </a:solidFill>
        </a:fill>
      </a:tcStyle>
    </a:band1H>
    <a:band2H>
      <a:tcTxStyle/>
      <a:tcStyle>
        <a:tcBdr/>
      </a:tcStyle>
    </a:band2H>
    <a:band1V>
      <a:tcTxStyle/>
      <a:tcStyle>
        <a:tcBdr/>
        <a:fill>
          <a:solidFill>
            <a:srgbClr val="F8CADA"/>
          </a:solidFill>
        </a:fill>
      </a:tcStyle>
    </a:band1V>
    <a:band2V>
      <a:tcTxStyle/>
      <a:tcStyle>
        <a:tcBdr/>
      </a:tcStyle>
    </a:band2V>
    <a:lastCol>
      <a:tcTxStyle b="on" i="off">
        <a:font>
          <a:latin typeface="Franklin Gothic Book"/>
          <a:ea typeface="Franklin Gothic Book"/>
          <a:cs typeface="Franklin Gothic Book"/>
        </a:font>
        <a:srgbClr val="FFFFFF"/>
      </a:tcTxStyle>
      <a:tcStyle>
        <a:tcBdr/>
        <a:fill>
          <a:solidFill>
            <a:srgbClr val="EC008C"/>
          </a:solidFill>
        </a:fill>
      </a:tcStyle>
    </a:lastCol>
    <a:firstCol>
      <a:tcTxStyle b="on" i="off">
        <a:font>
          <a:latin typeface="Franklin Gothic Book"/>
          <a:ea typeface="Franklin Gothic Book"/>
          <a:cs typeface="Franklin Gothic Book"/>
        </a:font>
        <a:srgbClr val="FFFFFF"/>
      </a:tcTxStyle>
      <a:tcStyle>
        <a:tcBdr/>
        <a:fill>
          <a:solidFill>
            <a:srgbClr val="EC008C"/>
          </a:solidFill>
        </a:fill>
      </a:tcStyle>
    </a:firstCol>
    <a:lastRow>
      <a:tcTxStyle b="on" i="off">
        <a:font>
          <a:latin typeface="Franklin Gothic Book"/>
          <a:ea typeface="Franklin Gothic Book"/>
          <a:cs typeface="Franklin Gothic Book"/>
        </a:font>
        <a:srgbClr val="FFFFFF"/>
      </a:tcTxStyle>
      <a:tcStyle>
        <a:tcBdr>
          <a:top>
            <a:ln w="38100" cap="flat" cmpd="sng">
              <a:solidFill>
                <a:srgbClr val="FFFFFF"/>
              </a:solidFill>
              <a:prstDash val="solid"/>
              <a:round/>
              <a:headEnd type="none" w="sm" len="sm"/>
              <a:tailEnd type="none" w="sm" len="sm"/>
            </a:ln>
          </a:top>
        </a:tcBdr>
        <a:fill>
          <a:solidFill>
            <a:srgbClr val="EC008C"/>
          </a:solidFill>
        </a:fill>
      </a:tcStyle>
    </a:lastRow>
    <a:seCell>
      <a:tcTxStyle/>
      <a:tcStyle>
        <a:tcBdr/>
      </a:tcStyle>
    </a:seCell>
    <a:swCell>
      <a:tcTxStyle/>
      <a:tcStyle>
        <a:tcBdr/>
      </a:tcStyle>
    </a:swCell>
    <a:firstRow>
      <a:tcTxStyle b="on" i="off">
        <a:font>
          <a:latin typeface="Franklin Gothic Book"/>
          <a:ea typeface="Franklin Gothic Book"/>
          <a:cs typeface="Franklin Gothic Book"/>
        </a:font>
        <a:srgbClr val="FFFFFF"/>
      </a:tcTxStyle>
      <a:tcStyle>
        <a:tcBdr>
          <a:bottom>
            <a:ln w="38100" cap="flat" cmpd="sng">
              <a:solidFill>
                <a:srgbClr val="FFFFFF"/>
              </a:solidFill>
              <a:prstDash val="solid"/>
              <a:round/>
              <a:headEnd type="none" w="sm" len="sm"/>
              <a:tailEnd type="none" w="sm" len="sm"/>
            </a:ln>
          </a:bottom>
        </a:tcBdr>
        <a:fill>
          <a:solidFill>
            <a:srgbClr val="EC008C"/>
          </a:solidFill>
        </a:fill>
      </a:tcStyle>
    </a:firstRow>
    <a:neCell>
      <a:tcTxStyle/>
      <a:tcStyle>
        <a:tcBdr/>
      </a:tcStyle>
    </a:neCell>
    <a:nwCell>
      <a:tcTxStyle/>
      <a:tcStyle>
        <a:tcBdr/>
      </a:tcStyle>
    </a:nwCell>
  </a:tblStyle>
  <a:tblStyle styleId="{A8E44382-FA93-4508-8680-806106C31A87}" styleName="Table_1">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4694"/>
  </p:normalViewPr>
  <p:slideViewPr>
    <p:cSldViewPr snapToGrid="0">
      <p:cViewPr varScale="1">
        <p:scale>
          <a:sx n="104" d="100"/>
          <a:sy n="104" d="100"/>
        </p:scale>
        <p:origin x="232" y="5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Snyder" userId="e3640220-304f-4f9e-aee7-863c5f797777" providerId="ADAL" clId="{F54E1676-9061-EB44-B73C-BD3993254C9A}"/>
    <pc:docChg chg="undo custSel addSld delSld modSld sldOrd">
      <pc:chgData name="Matt Snyder" userId="e3640220-304f-4f9e-aee7-863c5f797777" providerId="ADAL" clId="{F54E1676-9061-EB44-B73C-BD3993254C9A}" dt="2021-07-20T21:28:06.649" v="4872"/>
      <pc:docMkLst>
        <pc:docMk/>
      </pc:docMkLst>
      <pc:sldChg chg="modSp add mod">
        <pc:chgData name="Matt Snyder" userId="e3640220-304f-4f9e-aee7-863c5f797777" providerId="ADAL" clId="{F54E1676-9061-EB44-B73C-BD3993254C9A}" dt="2021-07-20T16:12:36.921" v="4697" actId="15"/>
        <pc:sldMkLst>
          <pc:docMk/>
          <pc:sldMk cId="0" sldId="259"/>
        </pc:sldMkLst>
        <pc:spChg chg="mod">
          <ac:chgData name="Matt Snyder" userId="e3640220-304f-4f9e-aee7-863c5f797777" providerId="ADAL" clId="{F54E1676-9061-EB44-B73C-BD3993254C9A}" dt="2021-07-20T14:55:14.353" v="3800" actId="20577"/>
          <ac:spMkLst>
            <pc:docMk/>
            <pc:sldMk cId="0" sldId="259"/>
            <ac:spMk id="481" creationId="{00000000-0000-0000-0000-000000000000}"/>
          </ac:spMkLst>
        </pc:spChg>
        <pc:spChg chg="mod">
          <ac:chgData name="Matt Snyder" userId="e3640220-304f-4f9e-aee7-863c5f797777" providerId="ADAL" clId="{F54E1676-9061-EB44-B73C-BD3993254C9A}" dt="2021-07-20T16:12:36.921" v="4697" actId="15"/>
          <ac:spMkLst>
            <pc:docMk/>
            <pc:sldMk cId="0" sldId="259"/>
            <ac:spMk id="482" creationId="{00000000-0000-0000-0000-000000000000}"/>
          </ac:spMkLst>
        </pc:spChg>
      </pc:sldChg>
      <pc:sldChg chg="addSp delSp modSp add mod">
        <pc:chgData name="Matt Snyder" userId="e3640220-304f-4f9e-aee7-863c5f797777" providerId="ADAL" clId="{F54E1676-9061-EB44-B73C-BD3993254C9A}" dt="2021-07-19T15:54:59.682" v="592" actId="113"/>
        <pc:sldMkLst>
          <pc:docMk/>
          <pc:sldMk cId="0" sldId="261"/>
        </pc:sldMkLst>
        <pc:spChg chg="add mod">
          <ac:chgData name="Matt Snyder" userId="e3640220-304f-4f9e-aee7-863c5f797777" providerId="ADAL" clId="{F54E1676-9061-EB44-B73C-BD3993254C9A}" dt="2021-07-19T15:54:59.682" v="592" actId="113"/>
          <ac:spMkLst>
            <pc:docMk/>
            <pc:sldMk cId="0" sldId="261"/>
            <ac:spMk id="2" creationId="{F181BC72-85BE-B94D-8301-DD3B64CC333C}"/>
          </ac:spMkLst>
        </pc:spChg>
        <pc:spChg chg="mod">
          <ac:chgData name="Matt Snyder" userId="e3640220-304f-4f9e-aee7-863c5f797777" providerId="ADAL" clId="{F54E1676-9061-EB44-B73C-BD3993254C9A}" dt="2021-07-19T15:54:23.607" v="585" actId="21"/>
          <ac:spMkLst>
            <pc:docMk/>
            <pc:sldMk cId="0" sldId="261"/>
            <ac:spMk id="526" creationId="{00000000-0000-0000-0000-000000000000}"/>
          </ac:spMkLst>
        </pc:spChg>
        <pc:spChg chg="mod">
          <ac:chgData name="Matt Snyder" userId="e3640220-304f-4f9e-aee7-863c5f797777" providerId="ADAL" clId="{F54E1676-9061-EB44-B73C-BD3993254C9A}" dt="2021-07-19T15:48:40.728" v="351" actId="20577"/>
          <ac:spMkLst>
            <pc:docMk/>
            <pc:sldMk cId="0" sldId="261"/>
            <ac:spMk id="527" creationId="{00000000-0000-0000-0000-000000000000}"/>
          </ac:spMkLst>
        </pc:spChg>
        <pc:spChg chg="mod">
          <ac:chgData name="Matt Snyder" userId="e3640220-304f-4f9e-aee7-863c5f797777" providerId="ADAL" clId="{F54E1676-9061-EB44-B73C-BD3993254C9A}" dt="2021-07-19T15:45:35.015" v="293" actId="20577"/>
          <ac:spMkLst>
            <pc:docMk/>
            <pc:sldMk cId="0" sldId="261"/>
            <ac:spMk id="558" creationId="{00000000-0000-0000-0000-000000000000}"/>
          </ac:spMkLst>
        </pc:spChg>
        <pc:grpChg chg="del">
          <ac:chgData name="Matt Snyder" userId="e3640220-304f-4f9e-aee7-863c5f797777" providerId="ADAL" clId="{F54E1676-9061-EB44-B73C-BD3993254C9A}" dt="2021-07-19T15:50:01.180" v="407" actId="478"/>
          <ac:grpSpMkLst>
            <pc:docMk/>
            <pc:sldMk cId="0" sldId="261"/>
            <ac:grpSpMk id="528" creationId="{00000000-0000-0000-0000-000000000000}"/>
          </ac:grpSpMkLst>
        </pc:grpChg>
      </pc:sldChg>
      <pc:sldChg chg="modSp add mod">
        <pc:chgData name="Matt Snyder" userId="e3640220-304f-4f9e-aee7-863c5f797777" providerId="ADAL" clId="{F54E1676-9061-EB44-B73C-BD3993254C9A}" dt="2021-07-19T19:56:35.792" v="2351" actId="404"/>
        <pc:sldMkLst>
          <pc:docMk/>
          <pc:sldMk cId="0" sldId="265"/>
        </pc:sldMkLst>
        <pc:spChg chg="mod">
          <ac:chgData name="Matt Snyder" userId="e3640220-304f-4f9e-aee7-863c5f797777" providerId="ADAL" clId="{F54E1676-9061-EB44-B73C-BD3993254C9A}" dt="2021-07-19T19:56:35.792" v="2351" actId="404"/>
          <ac:spMkLst>
            <pc:docMk/>
            <pc:sldMk cId="0" sldId="265"/>
            <ac:spMk id="671" creationId="{00000000-0000-0000-0000-000000000000}"/>
          </ac:spMkLst>
        </pc:spChg>
        <pc:grpChg chg="mod">
          <ac:chgData name="Matt Snyder" userId="e3640220-304f-4f9e-aee7-863c5f797777" providerId="ADAL" clId="{F54E1676-9061-EB44-B73C-BD3993254C9A}" dt="2021-07-19T19:56:10.011" v="2336" actId="1076"/>
          <ac:grpSpMkLst>
            <pc:docMk/>
            <pc:sldMk cId="0" sldId="265"/>
            <ac:grpSpMk id="673" creationId="{00000000-0000-0000-0000-000000000000}"/>
          </ac:grpSpMkLst>
        </pc:grpChg>
        <pc:picChg chg="mod">
          <ac:chgData name="Matt Snyder" userId="e3640220-304f-4f9e-aee7-863c5f797777" providerId="ADAL" clId="{F54E1676-9061-EB44-B73C-BD3993254C9A}" dt="2021-07-19T19:51:23.083" v="2115" actId="14100"/>
          <ac:picMkLst>
            <pc:docMk/>
            <pc:sldMk cId="0" sldId="265"/>
            <ac:picMk id="672" creationId="{00000000-0000-0000-0000-000000000000}"/>
          </ac:picMkLst>
        </pc:picChg>
      </pc:sldChg>
      <pc:sldChg chg="modSp add del mod ord modNotesTx">
        <pc:chgData name="Matt Snyder" userId="e3640220-304f-4f9e-aee7-863c5f797777" providerId="ADAL" clId="{F54E1676-9061-EB44-B73C-BD3993254C9A}" dt="2021-07-19T20:49:09.483" v="2766" actId="2696"/>
        <pc:sldMkLst>
          <pc:docMk/>
          <pc:sldMk cId="0" sldId="267"/>
        </pc:sldMkLst>
        <pc:spChg chg="mod">
          <ac:chgData name="Matt Snyder" userId="e3640220-304f-4f9e-aee7-863c5f797777" providerId="ADAL" clId="{F54E1676-9061-EB44-B73C-BD3993254C9A}" dt="2021-07-19T20:47:38.970" v="2680" actId="21"/>
          <ac:spMkLst>
            <pc:docMk/>
            <pc:sldMk cId="0" sldId="267"/>
            <ac:spMk id="712" creationId="{00000000-0000-0000-0000-000000000000}"/>
          </ac:spMkLst>
        </pc:spChg>
        <pc:spChg chg="mod">
          <ac:chgData name="Matt Snyder" userId="e3640220-304f-4f9e-aee7-863c5f797777" providerId="ADAL" clId="{F54E1676-9061-EB44-B73C-BD3993254C9A}" dt="2021-07-19T19:36:24.639" v="1933" actId="20577"/>
          <ac:spMkLst>
            <pc:docMk/>
            <pc:sldMk cId="0" sldId="267"/>
            <ac:spMk id="714" creationId="{00000000-0000-0000-0000-000000000000}"/>
          </ac:spMkLst>
        </pc:spChg>
        <pc:spChg chg="mod">
          <ac:chgData name="Matt Snyder" userId="e3640220-304f-4f9e-aee7-863c5f797777" providerId="ADAL" clId="{F54E1676-9061-EB44-B73C-BD3993254C9A}" dt="2021-07-19T20:47:45.991" v="2682" actId="21"/>
          <ac:spMkLst>
            <pc:docMk/>
            <pc:sldMk cId="0" sldId="267"/>
            <ac:spMk id="719" creationId="{00000000-0000-0000-0000-000000000000}"/>
          </ac:spMkLst>
        </pc:spChg>
      </pc:sldChg>
      <pc:sldChg chg="modSp add mod">
        <pc:chgData name="Matt Snyder" userId="e3640220-304f-4f9e-aee7-863c5f797777" providerId="ADAL" clId="{F54E1676-9061-EB44-B73C-BD3993254C9A}" dt="2021-07-19T20:49:00.706" v="2765" actId="20577"/>
        <pc:sldMkLst>
          <pc:docMk/>
          <pc:sldMk cId="0" sldId="268"/>
        </pc:sldMkLst>
        <pc:spChg chg="mod">
          <ac:chgData name="Matt Snyder" userId="e3640220-304f-4f9e-aee7-863c5f797777" providerId="ADAL" clId="{F54E1676-9061-EB44-B73C-BD3993254C9A}" dt="2021-07-19T20:47:42.366" v="2681"/>
          <ac:spMkLst>
            <pc:docMk/>
            <pc:sldMk cId="0" sldId="268"/>
            <ac:spMk id="749" creationId="{00000000-0000-0000-0000-000000000000}"/>
          </ac:spMkLst>
        </pc:spChg>
        <pc:spChg chg="mod">
          <ac:chgData name="Matt Snyder" userId="e3640220-304f-4f9e-aee7-863c5f797777" providerId="ADAL" clId="{F54E1676-9061-EB44-B73C-BD3993254C9A}" dt="2021-07-19T20:48:01.149" v="2684"/>
          <ac:spMkLst>
            <pc:docMk/>
            <pc:sldMk cId="0" sldId="268"/>
            <ac:spMk id="750" creationId="{00000000-0000-0000-0000-000000000000}"/>
          </ac:spMkLst>
        </pc:spChg>
        <pc:spChg chg="mod">
          <ac:chgData name="Matt Snyder" userId="e3640220-304f-4f9e-aee7-863c5f797777" providerId="ADAL" clId="{F54E1676-9061-EB44-B73C-BD3993254C9A}" dt="2021-07-19T20:48:36.969" v="2719"/>
          <ac:spMkLst>
            <pc:docMk/>
            <pc:sldMk cId="0" sldId="268"/>
            <ac:spMk id="751" creationId="{00000000-0000-0000-0000-000000000000}"/>
          </ac:spMkLst>
        </pc:spChg>
        <pc:spChg chg="mod">
          <ac:chgData name="Matt Snyder" userId="e3640220-304f-4f9e-aee7-863c5f797777" providerId="ADAL" clId="{F54E1676-9061-EB44-B73C-BD3993254C9A}" dt="2021-07-19T20:48:46.529" v="2720"/>
          <ac:spMkLst>
            <pc:docMk/>
            <pc:sldMk cId="0" sldId="268"/>
            <ac:spMk id="752" creationId="{00000000-0000-0000-0000-000000000000}"/>
          </ac:spMkLst>
        </pc:spChg>
        <pc:spChg chg="mod">
          <ac:chgData name="Matt Snyder" userId="e3640220-304f-4f9e-aee7-863c5f797777" providerId="ADAL" clId="{F54E1676-9061-EB44-B73C-BD3993254C9A}" dt="2021-07-19T20:48:05.131" v="2689" actId="20577"/>
          <ac:spMkLst>
            <pc:docMk/>
            <pc:sldMk cId="0" sldId="268"/>
            <ac:spMk id="753" creationId="{00000000-0000-0000-0000-000000000000}"/>
          </ac:spMkLst>
        </pc:spChg>
        <pc:spChg chg="mod">
          <ac:chgData name="Matt Snyder" userId="e3640220-304f-4f9e-aee7-863c5f797777" providerId="ADAL" clId="{F54E1676-9061-EB44-B73C-BD3993254C9A}" dt="2021-07-19T20:48:11.194" v="2694" actId="20577"/>
          <ac:spMkLst>
            <pc:docMk/>
            <pc:sldMk cId="0" sldId="268"/>
            <ac:spMk id="754" creationId="{00000000-0000-0000-0000-000000000000}"/>
          </ac:spMkLst>
        </pc:spChg>
        <pc:spChg chg="mod">
          <ac:chgData name="Matt Snyder" userId="e3640220-304f-4f9e-aee7-863c5f797777" providerId="ADAL" clId="{F54E1676-9061-EB44-B73C-BD3993254C9A}" dt="2021-07-19T20:48:16.618" v="2701" actId="20577"/>
          <ac:spMkLst>
            <pc:docMk/>
            <pc:sldMk cId="0" sldId="268"/>
            <ac:spMk id="755" creationId="{00000000-0000-0000-0000-000000000000}"/>
          </ac:spMkLst>
        </pc:spChg>
        <pc:spChg chg="mod">
          <ac:chgData name="Matt Snyder" userId="e3640220-304f-4f9e-aee7-863c5f797777" providerId="ADAL" clId="{F54E1676-9061-EB44-B73C-BD3993254C9A}" dt="2021-07-19T20:49:00.706" v="2765" actId="20577"/>
          <ac:spMkLst>
            <pc:docMk/>
            <pc:sldMk cId="0" sldId="268"/>
            <ac:spMk id="756" creationId="{00000000-0000-0000-0000-000000000000}"/>
          </ac:spMkLst>
        </pc:spChg>
        <pc:spChg chg="mod">
          <ac:chgData name="Matt Snyder" userId="e3640220-304f-4f9e-aee7-863c5f797777" providerId="ADAL" clId="{F54E1676-9061-EB44-B73C-BD3993254C9A}" dt="2021-07-19T20:48:25.345" v="2718" actId="20577"/>
          <ac:spMkLst>
            <pc:docMk/>
            <pc:sldMk cId="0" sldId="268"/>
            <ac:spMk id="757" creationId="{00000000-0000-0000-0000-000000000000}"/>
          </ac:spMkLst>
        </pc:spChg>
        <pc:spChg chg="mod">
          <ac:chgData name="Matt Snyder" userId="e3640220-304f-4f9e-aee7-863c5f797777" providerId="ADAL" clId="{F54E1676-9061-EB44-B73C-BD3993254C9A}" dt="2021-07-19T20:47:51.574" v="2683"/>
          <ac:spMkLst>
            <pc:docMk/>
            <pc:sldMk cId="0" sldId="268"/>
            <ac:spMk id="758" creationId="{00000000-0000-0000-0000-000000000000}"/>
          </ac:spMkLst>
        </pc:spChg>
      </pc:sldChg>
      <pc:sldChg chg="modSp add mod">
        <pc:chgData name="Matt Snyder" userId="e3640220-304f-4f9e-aee7-863c5f797777" providerId="ADAL" clId="{F54E1676-9061-EB44-B73C-BD3993254C9A}" dt="2021-07-19T19:25:12.014" v="1846" actId="5793"/>
        <pc:sldMkLst>
          <pc:docMk/>
          <pc:sldMk cId="0" sldId="269"/>
        </pc:sldMkLst>
        <pc:spChg chg="mod">
          <ac:chgData name="Matt Snyder" userId="e3640220-304f-4f9e-aee7-863c5f797777" providerId="ADAL" clId="{F54E1676-9061-EB44-B73C-BD3993254C9A}" dt="2021-07-19T16:25:15.444" v="1323" actId="20577"/>
          <ac:spMkLst>
            <pc:docMk/>
            <pc:sldMk cId="0" sldId="269"/>
            <ac:spMk id="796" creationId="{00000000-0000-0000-0000-000000000000}"/>
          </ac:spMkLst>
        </pc:spChg>
        <pc:spChg chg="mod">
          <ac:chgData name="Matt Snyder" userId="e3640220-304f-4f9e-aee7-863c5f797777" providerId="ADAL" clId="{F54E1676-9061-EB44-B73C-BD3993254C9A}" dt="2021-07-19T16:26:13.022" v="1440" actId="20577"/>
          <ac:spMkLst>
            <pc:docMk/>
            <pc:sldMk cId="0" sldId="269"/>
            <ac:spMk id="797" creationId="{00000000-0000-0000-0000-000000000000}"/>
          </ac:spMkLst>
        </pc:spChg>
        <pc:spChg chg="mod">
          <ac:chgData name="Matt Snyder" userId="e3640220-304f-4f9e-aee7-863c5f797777" providerId="ADAL" clId="{F54E1676-9061-EB44-B73C-BD3993254C9A}" dt="2021-07-19T16:25:41.747" v="1339" actId="20577"/>
          <ac:spMkLst>
            <pc:docMk/>
            <pc:sldMk cId="0" sldId="269"/>
            <ac:spMk id="798" creationId="{00000000-0000-0000-0000-000000000000}"/>
          </ac:spMkLst>
        </pc:spChg>
        <pc:spChg chg="mod">
          <ac:chgData name="Matt Snyder" userId="e3640220-304f-4f9e-aee7-863c5f797777" providerId="ADAL" clId="{F54E1676-9061-EB44-B73C-BD3993254C9A}" dt="2021-07-19T16:27:08.499" v="1494" actId="20577"/>
          <ac:spMkLst>
            <pc:docMk/>
            <pc:sldMk cId="0" sldId="269"/>
            <ac:spMk id="799" creationId="{00000000-0000-0000-0000-000000000000}"/>
          </ac:spMkLst>
        </pc:spChg>
        <pc:spChg chg="mod">
          <ac:chgData name="Matt Snyder" userId="e3640220-304f-4f9e-aee7-863c5f797777" providerId="ADAL" clId="{F54E1676-9061-EB44-B73C-BD3993254C9A}" dt="2021-07-19T16:27:48.888" v="1497" actId="20577"/>
          <ac:spMkLst>
            <pc:docMk/>
            <pc:sldMk cId="0" sldId="269"/>
            <ac:spMk id="800" creationId="{00000000-0000-0000-0000-000000000000}"/>
          </ac:spMkLst>
        </pc:spChg>
        <pc:spChg chg="mod">
          <ac:chgData name="Matt Snyder" userId="e3640220-304f-4f9e-aee7-863c5f797777" providerId="ADAL" clId="{F54E1676-9061-EB44-B73C-BD3993254C9A}" dt="2021-07-19T16:28:49.696" v="1563" actId="20577"/>
          <ac:spMkLst>
            <pc:docMk/>
            <pc:sldMk cId="0" sldId="269"/>
            <ac:spMk id="801" creationId="{00000000-0000-0000-0000-000000000000}"/>
          </ac:spMkLst>
        </pc:spChg>
        <pc:spChg chg="mod">
          <ac:chgData name="Matt Snyder" userId="e3640220-304f-4f9e-aee7-863c5f797777" providerId="ADAL" clId="{F54E1676-9061-EB44-B73C-BD3993254C9A}" dt="2021-07-19T16:28:26.306" v="1500" actId="20577"/>
          <ac:spMkLst>
            <pc:docMk/>
            <pc:sldMk cId="0" sldId="269"/>
            <ac:spMk id="802" creationId="{00000000-0000-0000-0000-000000000000}"/>
          </ac:spMkLst>
        </pc:spChg>
        <pc:spChg chg="mod">
          <ac:chgData name="Matt Snyder" userId="e3640220-304f-4f9e-aee7-863c5f797777" providerId="ADAL" clId="{F54E1676-9061-EB44-B73C-BD3993254C9A}" dt="2021-07-19T16:29:48.210" v="1662" actId="20577"/>
          <ac:spMkLst>
            <pc:docMk/>
            <pc:sldMk cId="0" sldId="269"/>
            <ac:spMk id="803" creationId="{00000000-0000-0000-0000-000000000000}"/>
          </ac:spMkLst>
        </pc:spChg>
        <pc:spChg chg="mod">
          <ac:chgData name="Matt Snyder" userId="e3640220-304f-4f9e-aee7-863c5f797777" providerId="ADAL" clId="{F54E1676-9061-EB44-B73C-BD3993254C9A}" dt="2021-07-19T16:29:16.740" v="1577" actId="20577"/>
          <ac:spMkLst>
            <pc:docMk/>
            <pc:sldMk cId="0" sldId="269"/>
            <ac:spMk id="804" creationId="{00000000-0000-0000-0000-000000000000}"/>
          </ac:spMkLst>
        </pc:spChg>
        <pc:spChg chg="mod">
          <ac:chgData name="Matt Snyder" userId="e3640220-304f-4f9e-aee7-863c5f797777" providerId="ADAL" clId="{F54E1676-9061-EB44-B73C-BD3993254C9A}" dt="2021-07-19T19:24:18.844" v="1752" actId="20577"/>
          <ac:spMkLst>
            <pc:docMk/>
            <pc:sldMk cId="0" sldId="269"/>
            <ac:spMk id="805" creationId="{00000000-0000-0000-0000-000000000000}"/>
          </ac:spMkLst>
        </pc:spChg>
        <pc:spChg chg="mod">
          <ac:chgData name="Matt Snyder" userId="e3640220-304f-4f9e-aee7-863c5f797777" providerId="ADAL" clId="{F54E1676-9061-EB44-B73C-BD3993254C9A}" dt="2021-07-19T19:23:27.086" v="1666" actId="20577"/>
          <ac:spMkLst>
            <pc:docMk/>
            <pc:sldMk cId="0" sldId="269"/>
            <ac:spMk id="806" creationId="{00000000-0000-0000-0000-000000000000}"/>
          </ac:spMkLst>
        </pc:spChg>
        <pc:spChg chg="mod">
          <ac:chgData name="Matt Snyder" userId="e3640220-304f-4f9e-aee7-863c5f797777" providerId="ADAL" clId="{F54E1676-9061-EB44-B73C-BD3993254C9A}" dt="2021-07-19T19:25:12.014" v="1846" actId="5793"/>
          <ac:spMkLst>
            <pc:docMk/>
            <pc:sldMk cId="0" sldId="269"/>
            <ac:spMk id="807" creationId="{00000000-0000-0000-0000-000000000000}"/>
          </ac:spMkLst>
        </pc:spChg>
      </pc:sldChg>
      <pc:sldChg chg="modSp add mod">
        <pc:chgData name="Matt Snyder" userId="e3640220-304f-4f9e-aee7-863c5f797777" providerId="ADAL" clId="{F54E1676-9061-EB44-B73C-BD3993254C9A}" dt="2021-07-19T20:54:02.107" v="2814" actId="20577"/>
        <pc:sldMkLst>
          <pc:docMk/>
          <pc:sldMk cId="0" sldId="272"/>
        </pc:sldMkLst>
        <pc:spChg chg="mod">
          <ac:chgData name="Matt Snyder" userId="e3640220-304f-4f9e-aee7-863c5f797777" providerId="ADAL" clId="{F54E1676-9061-EB44-B73C-BD3993254C9A}" dt="2021-07-19T20:54:02.107" v="2814" actId="20577"/>
          <ac:spMkLst>
            <pc:docMk/>
            <pc:sldMk cId="0" sldId="272"/>
            <ac:spMk id="870" creationId="{00000000-0000-0000-0000-000000000000}"/>
          </ac:spMkLst>
        </pc:spChg>
      </pc:sldChg>
      <pc:sldChg chg="modSp add mod">
        <pc:chgData name="Matt Snyder" userId="e3640220-304f-4f9e-aee7-863c5f797777" providerId="ADAL" clId="{F54E1676-9061-EB44-B73C-BD3993254C9A}" dt="2021-07-19T15:25:25.139" v="290" actId="20577"/>
        <pc:sldMkLst>
          <pc:docMk/>
          <pc:sldMk cId="0" sldId="280"/>
        </pc:sldMkLst>
        <pc:spChg chg="mod">
          <ac:chgData name="Matt Snyder" userId="e3640220-304f-4f9e-aee7-863c5f797777" providerId="ADAL" clId="{F54E1676-9061-EB44-B73C-BD3993254C9A}" dt="2021-07-19T15:25:25.139" v="290" actId="20577"/>
          <ac:spMkLst>
            <pc:docMk/>
            <pc:sldMk cId="0" sldId="280"/>
            <ac:spMk id="1022" creationId="{00000000-0000-0000-0000-000000000000}"/>
          </ac:spMkLst>
        </pc:spChg>
        <pc:grpChg chg="mod">
          <ac:chgData name="Matt Snyder" userId="e3640220-304f-4f9e-aee7-863c5f797777" providerId="ADAL" clId="{F54E1676-9061-EB44-B73C-BD3993254C9A}" dt="2021-07-19T15:23:45.690" v="140" actId="1076"/>
          <ac:grpSpMkLst>
            <pc:docMk/>
            <pc:sldMk cId="0" sldId="280"/>
            <ac:grpSpMk id="1023" creationId="{00000000-0000-0000-0000-000000000000}"/>
          </ac:grpSpMkLst>
        </pc:grpChg>
      </pc:sldChg>
      <pc:sldChg chg="addSp delSp modSp add mod">
        <pc:chgData name="Matt Snyder" userId="e3640220-304f-4f9e-aee7-863c5f797777" providerId="ADAL" clId="{F54E1676-9061-EB44-B73C-BD3993254C9A}" dt="2021-07-19T19:50:53.559" v="2111"/>
        <pc:sldMkLst>
          <pc:docMk/>
          <pc:sldMk cId="0" sldId="282"/>
        </pc:sldMkLst>
        <pc:spChg chg="mod">
          <ac:chgData name="Matt Snyder" userId="e3640220-304f-4f9e-aee7-863c5f797777" providerId="ADAL" clId="{F54E1676-9061-EB44-B73C-BD3993254C9A}" dt="2021-07-19T19:42:30.029" v="1988" actId="20577"/>
          <ac:spMkLst>
            <pc:docMk/>
            <pc:sldMk cId="0" sldId="282"/>
            <ac:spMk id="1094" creationId="{00000000-0000-0000-0000-000000000000}"/>
          </ac:spMkLst>
        </pc:spChg>
        <pc:spChg chg="mod">
          <ac:chgData name="Matt Snyder" userId="e3640220-304f-4f9e-aee7-863c5f797777" providerId="ADAL" clId="{F54E1676-9061-EB44-B73C-BD3993254C9A}" dt="2021-07-19T19:46:39.529" v="2088" actId="20577"/>
          <ac:spMkLst>
            <pc:docMk/>
            <pc:sldMk cId="0" sldId="282"/>
            <ac:spMk id="1095" creationId="{00000000-0000-0000-0000-000000000000}"/>
          </ac:spMkLst>
        </pc:spChg>
        <pc:picChg chg="add del mod">
          <ac:chgData name="Matt Snyder" userId="e3640220-304f-4f9e-aee7-863c5f797777" providerId="ADAL" clId="{F54E1676-9061-EB44-B73C-BD3993254C9A}" dt="2021-07-19T19:50:53.559" v="2111"/>
          <ac:picMkLst>
            <pc:docMk/>
            <pc:sldMk cId="0" sldId="282"/>
            <ac:picMk id="5" creationId="{3BB51D88-4C9B-E445-B14A-DA2E2BED3472}"/>
          </ac:picMkLst>
        </pc:picChg>
      </pc:sldChg>
      <pc:sldChg chg="modSp add mod ord">
        <pc:chgData name="Matt Snyder" userId="e3640220-304f-4f9e-aee7-863c5f797777" providerId="ADAL" clId="{F54E1676-9061-EB44-B73C-BD3993254C9A}" dt="2021-07-19T15:12:32.206" v="87" actId="18131"/>
        <pc:sldMkLst>
          <pc:docMk/>
          <pc:sldMk cId="0" sldId="285"/>
        </pc:sldMkLst>
        <pc:spChg chg="mod">
          <ac:chgData name="Matt Snyder" userId="e3640220-304f-4f9e-aee7-863c5f797777" providerId="ADAL" clId="{F54E1676-9061-EB44-B73C-BD3993254C9A}" dt="2021-07-19T15:09:48.630" v="15" actId="20577"/>
          <ac:spMkLst>
            <pc:docMk/>
            <pc:sldMk cId="0" sldId="285"/>
            <ac:spMk id="1122" creationId="{00000000-0000-0000-0000-000000000000}"/>
          </ac:spMkLst>
        </pc:spChg>
        <pc:spChg chg="mod">
          <ac:chgData name="Matt Snyder" userId="e3640220-304f-4f9e-aee7-863c5f797777" providerId="ADAL" clId="{F54E1676-9061-EB44-B73C-BD3993254C9A}" dt="2021-07-19T15:10:40.810" v="69" actId="404"/>
          <ac:spMkLst>
            <pc:docMk/>
            <pc:sldMk cId="0" sldId="285"/>
            <ac:spMk id="1123" creationId="{00000000-0000-0000-0000-000000000000}"/>
          </ac:spMkLst>
        </pc:spChg>
        <pc:picChg chg="mod modCrop">
          <ac:chgData name="Matt Snyder" userId="e3640220-304f-4f9e-aee7-863c5f797777" providerId="ADAL" clId="{F54E1676-9061-EB44-B73C-BD3993254C9A}" dt="2021-07-19T15:12:32.206" v="87" actId="18131"/>
          <ac:picMkLst>
            <pc:docMk/>
            <pc:sldMk cId="0" sldId="285"/>
            <ac:picMk id="1124" creationId="{00000000-0000-0000-0000-000000000000}"/>
          </ac:picMkLst>
        </pc:picChg>
      </pc:sldChg>
      <pc:sldChg chg="add ord">
        <pc:chgData name="Matt Snyder" userId="e3640220-304f-4f9e-aee7-863c5f797777" providerId="ADAL" clId="{F54E1676-9061-EB44-B73C-BD3993254C9A}" dt="2021-07-19T15:03:58.642" v="2" actId="20578"/>
        <pc:sldMkLst>
          <pc:docMk/>
          <pc:sldMk cId="0" sldId="289"/>
        </pc:sldMkLst>
      </pc:sldChg>
      <pc:sldChg chg="add ord">
        <pc:chgData name="Matt Snyder" userId="e3640220-304f-4f9e-aee7-863c5f797777" providerId="ADAL" clId="{F54E1676-9061-EB44-B73C-BD3993254C9A}" dt="2021-07-19T15:24:09.041" v="141" actId="20578"/>
        <pc:sldMkLst>
          <pc:docMk/>
          <pc:sldMk cId="0" sldId="290"/>
        </pc:sldMkLst>
      </pc:sldChg>
      <pc:sldChg chg="modSp add mod">
        <pc:chgData name="Matt Snyder" userId="e3640220-304f-4f9e-aee7-863c5f797777" providerId="ADAL" clId="{F54E1676-9061-EB44-B73C-BD3993254C9A}" dt="2021-07-19T19:40:55.537" v="1966" actId="20577"/>
        <pc:sldMkLst>
          <pc:docMk/>
          <pc:sldMk cId="0" sldId="322"/>
        </pc:sldMkLst>
        <pc:spChg chg="mod">
          <ac:chgData name="Matt Snyder" userId="e3640220-304f-4f9e-aee7-863c5f797777" providerId="ADAL" clId="{F54E1676-9061-EB44-B73C-BD3993254C9A}" dt="2021-07-19T19:40:55.537" v="1966" actId="20577"/>
          <ac:spMkLst>
            <pc:docMk/>
            <pc:sldMk cId="0" sldId="322"/>
            <ac:spMk id="4784" creationId="{00000000-0000-0000-0000-000000000000}"/>
          </ac:spMkLst>
        </pc:spChg>
      </pc:sldChg>
      <pc:sldChg chg="delSp modSp add mod">
        <pc:chgData name="Matt Snyder" userId="e3640220-304f-4f9e-aee7-863c5f797777" providerId="ADAL" clId="{F54E1676-9061-EB44-B73C-BD3993254C9A}" dt="2021-07-19T20:37:59.060" v="2551" actId="20577"/>
        <pc:sldMkLst>
          <pc:docMk/>
          <pc:sldMk cId="0" sldId="348"/>
        </pc:sldMkLst>
        <pc:spChg chg="mod">
          <ac:chgData name="Matt Snyder" userId="e3640220-304f-4f9e-aee7-863c5f797777" providerId="ADAL" clId="{F54E1676-9061-EB44-B73C-BD3993254C9A}" dt="2021-07-19T20:37:24.579" v="2532" actId="20577"/>
          <ac:spMkLst>
            <pc:docMk/>
            <pc:sldMk cId="0" sldId="348"/>
            <ac:spMk id="5678" creationId="{00000000-0000-0000-0000-000000000000}"/>
          </ac:spMkLst>
        </pc:spChg>
        <pc:spChg chg="mod">
          <ac:chgData name="Matt Snyder" userId="e3640220-304f-4f9e-aee7-863c5f797777" providerId="ADAL" clId="{F54E1676-9061-EB44-B73C-BD3993254C9A}" dt="2021-07-19T20:34:34.585" v="2396" actId="20577"/>
          <ac:spMkLst>
            <pc:docMk/>
            <pc:sldMk cId="0" sldId="348"/>
            <ac:spMk id="5679" creationId="{00000000-0000-0000-0000-000000000000}"/>
          </ac:spMkLst>
        </pc:spChg>
        <pc:spChg chg="mod">
          <ac:chgData name="Matt Snyder" userId="e3640220-304f-4f9e-aee7-863c5f797777" providerId="ADAL" clId="{F54E1676-9061-EB44-B73C-BD3993254C9A}" dt="2021-07-19T20:37:59.060" v="2551" actId="20577"/>
          <ac:spMkLst>
            <pc:docMk/>
            <pc:sldMk cId="0" sldId="348"/>
            <ac:spMk id="5681" creationId="{00000000-0000-0000-0000-000000000000}"/>
          </ac:spMkLst>
        </pc:spChg>
        <pc:spChg chg="mod">
          <ac:chgData name="Matt Snyder" userId="e3640220-304f-4f9e-aee7-863c5f797777" providerId="ADAL" clId="{F54E1676-9061-EB44-B73C-BD3993254C9A}" dt="2021-07-19T20:34:19.420" v="2387" actId="20577"/>
          <ac:spMkLst>
            <pc:docMk/>
            <pc:sldMk cId="0" sldId="348"/>
            <ac:spMk id="5682" creationId="{00000000-0000-0000-0000-000000000000}"/>
          </ac:spMkLst>
        </pc:spChg>
        <pc:spChg chg="mod">
          <ac:chgData name="Matt Snyder" userId="e3640220-304f-4f9e-aee7-863c5f797777" providerId="ADAL" clId="{F54E1676-9061-EB44-B73C-BD3993254C9A}" dt="2021-07-19T20:37:02.144" v="2507" actId="5793"/>
          <ac:spMkLst>
            <pc:docMk/>
            <pc:sldMk cId="0" sldId="348"/>
            <ac:spMk id="5726" creationId="{00000000-0000-0000-0000-000000000000}"/>
          </ac:spMkLst>
        </pc:spChg>
        <pc:grpChg chg="del">
          <ac:chgData name="Matt Snyder" userId="e3640220-304f-4f9e-aee7-863c5f797777" providerId="ADAL" clId="{F54E1676-9061-EB44-B73C-BD3993254C9A}" dt="2021-07-19T20:35:51.452" v="2405" actId="478"/>
          <ac:grpSpMkLst>
            <pc:docMk/>
            <pc:sldMk cId="0" sldId="348"/>
            <ac:grpSpMk id="5694" creationId="{00000000-0000-0000-0000-000000000000}"/>
          </ac:grpSpMkLst>
        </pc:grpChg>
        <pc:picChg chg="del">
          <ac:chgData name="Matt Snyder" userId="e3640220-304f-4f9e-aee7-863c5f797777" providerId="ADAL" clId="{F54E1676-9061-EB44-B73C-BD3993254C9A}" dt="2021-07-19T20:35:54.109" v="2408" actId="478"/>
          <ac:picMkLst>
            <pc:docMk/>
            <pc:sldMk cId="0" sldId="348"/>
            <ac:picMk id="5685" creationId="{00000000-0000-0000-0000-000000000000}"/>
          </ac:picMkLst>
        </pc:picChg>
        <pc:picChg chg="del">
          <ac:chgData name="Matt Snyder" userId="e3640220-304f-4f9e-aee7-863c5f797777" providerId="ADAL" clId="{F54E1676-9061-EB44-B73C-BD3993254C9A}" dt="2021-07-19T20:36:04.979" v="2420" actId="478"/>
          <ac:picMkLst>
            <pc:docMk/>
            <pc:sldMk cId="0" sldId="348"/>
            <ac:picMk id="5686" creationId="{00000000-0000-0000-0000-000000000000}"/>
          </ac:picMkLst>
        </pc:picChg>
        <pc:picChg chg="del">
          <ac:chgData name="Matt Snyder" userId="e3640220-304f-4f9e-aee7-863c5f797777" providerId="ADAL" clId="{F54E1676-9061-EB44-B73C-BD3993254C9A}" dt="2021-07-19T20:35:57.465" v="2412" actId="478"/>
          <ac:picMkLst>
            <pc:docMk/>
            <pc:sldMk cId="0" sldId="348"/>
            <ac:picMk id="5687" creationId="{00000000-0000-0000-0000-000000000000}"/>
          </ac:picMkLst>
        </pc:picChg>
        <pc:picChg chg="del">
          <ac:chgData name="Matt Snyder" userId="e3640220-304f-4f9e-aee7-863c5f797777" providerId="ADAL" clId="{F54E1676-9061-EB44-B73C-BD3993254C9A}" dt="2021-07-19T20:36:03.014" v="2418" actId="478"/>
          <ac:picMkLst>
            <pc:docMk/>
            <pc:sldMk cId="0" sldId="348"/>
            <ac:picMk id="5688" creationId="{00000000-0000-0000-0000-000000000000}"/>
          </ac:picMkLst>
        </pc:picChg>
        <pc:picChg chg="del">
          <ac:chgData name="Matt Snyder" userId="e3640220-304f-4f9e-aee7-863c5f797777" providerId="ADAL" clId="{F54E1676-9061-EB44-B73C-BD3993254C9A}" dt="2021-07-19T20:35:49.484" v="2402" actId="478"/>
          <ac:picMkLst>
            <pc:docMk/>
            <pc:sldMk cId="0" sldId="348"/>
            <ac:picMk id="5689" creationId="{00000000-0000-0000-0000-000000000000}"/>
          </ac:picMkLst>
        </pc:picChg>
        <pc:picChg chg="del">
          <ac:chgData name="Matt Snyder" userId="e3640220-304f-4f9e-aee7-863c5f797777" providerId="ADAL" clId="{F54E1676-9061-EB44-B73C-BD3993254C9A}" dt="2021-07-19T20:36:03.581" v="2419" actId="478"/>
          <ac:picMkLst>
            <pc:docMk/>
            <pc:sldMk cId="0" sldId="348"/>
            <ac:picMk id="5690" creationId="{00000000-0000-0000-0000-000000000000}"/>
          </ac:picMkLst>
        </pc:picChg>
        <pc:picChg chg="del">
          <ac:chgData name="Matt Snyder" userId="e3640220-304f-4f9e-aee7-863c5f797777" providerId="ADAL" clId="{F54E1676-9061-EB44-B73C-BD3993254C9A}" dt="2021-07-19T20:35:52.525" v="2406" actId="478"/>
          <ac:picMkLst>
            <pc:docMk/>
            <pc:sldMk cId="0" sldId="348"/>
            <ac:picMk id="5691" creationId="{00000000-0000-0000-0000-000000000000}"/>
          </ac:picMkLst>
        </pc:picChg>
        <pc:picChg chg="del">
          <ac:chgData name="Matt Snyder" userId="e3640220-304f-4f9e-aee7-863c5f797777" providerId="ADAL" clId="{F54E1676-9061-EB44-B73C-BD3993254C9A}" dt="2021-07-19T20:35:50.075" v="2403" actId="478"/>
          <ac:picMkLst>
            <pc:docMk/>
            <pc:sldMk cId="0" sldId="348"/>
            <ac:picMk id="5692" creationId="{00000000-0000-0000-0000-000000000000}"/>
          </ac:picMkLst>
        </pc:picChg>
        <pc:picChg chg="del">
          <ac:chgData name="Matt Snyder" userId="e3640220-304f-4f9e-aee7-863c5f797777" providerId="ADAL" clId="{F54E1676-9061-EB44-B73C-BD3993254C9A}" dt="2021-07-19T20:35:50.831" v="2404" actId="478"/>
          <ac:picMkLst>
            <pc:docMk/>
            <pc:sldMk cId="0" sldId="348"/>
            <ac:picMk id="5693" creationId="{00000000-0000-0000-0000-000000000000}"/>
          </ac:picMkLst>
        </pc:picChg>
        <pc:picChg chg="del">
          <ac:chgData name="Matt Snyder" userId="e3640220-304f-4f9e-aee7-863c5f797777" providerId="ADAL" clId="{F54E1676-9061-EB44-B73C-BD3993254C9A}" dt="2021-07-19T20:36:01.876" v="2417" actId="478"/>
          <ac:picMkLst>
            <pc:docMk/>
            <pc:sldMk cId="0" sldId="348"/>
            <ac:picMk id="5727" creationId="{00000000-0000-0000-0000-000000000000}"/>
          </ac:picMkLst>
        </pc:picChg>
        <pc:picChg chg="del">
          <ac:chgData name="Matt Snyder" userId="e3640220-304f-4f9e-aee7-863c5f797777" providerId="ADAL" clId="{F54E1676-9061-EB44-B73C-BD3993254C9A}" dt="2021-07-19T20:36:00.943" v="2416" actId="478"/>
          <ac:picMkLst>
            <pc:docMk/>
            <pc:sldMk cId="0" sldId="348"/>
            <ac:picMk id="5728" creationId="{00000000-0000-0000-0000-000000000000}"/>
          </ac:picMkLst>
        </pc:picChg>
        <pc:picChg chg="del">
          <ac:chgData name="Matt Snyder" userId="e3640220-304f-4f9e-aee7-863c5f797777" providerId="ADAL" clId="{F54E1676-9061-EB44-B73C-BD3993254C9A}" dt="2021-07-19T20:36:00.275" v="2415" actId="478"/>
          <ac:picMkLst>
            <pc:docMk/>
            <pc:sldMk cId="0" sldId="348"/>
            <ac:picMk id="5729" creationId="{00000000-0000-0000-0000-000000000000}"/>
          </ac:picMkLst>
        </pc:picChg>
        <pc:picChg chg="del">
          <ac:chgData name="Matt Snyder" userId="e3640220-304f-4f9e-aee7-863c5f797777" providerId="ADAL" clId="{F54E1676-9061-EB44-B73C-BD3993254C9A}" dt="2021-07-19T20:35:59.034" v="2414" actId="478"/>
          <ac:picMkLst>
            <pc:docMk/>
            <pc:sldMk cId="0" sldId="348"/>
            <ac:picMk id="5730" creationId="{00000000-0000-0000-0000-000000000000}"/>
          </ac:picMkLst>
        </pc:picChg>
        <pc:picChg chg="del">
          <ac:chgData name="Matt Snyder" userId="e3640220-304f-4f9e-aee7-863c5f797777" providerId="ADAL" clId="{F54E1676-9061-EB44-B73C-BD3993254C9A}" dt="2021-07-19T20:35:58.440" v="2413" actId="478"/>
          <ac:picMkLst>
            <pc:docMk/>
            <pc:sldMk cId="0" sldId="348"/>
            <ac:picMk id="5731" creationId="{00000000-0000-0000-0000-000000000000}"/>
          </ac:picMkLst>
        </pc:picChg>
        <pc:picChg chg="del">
          <ac:chgData name="Matt Snyder" userId="e3640220-304f-4f9e-aee7-863c5f797777" providerId="ADAL" clId="{F54E1676-9061-EB44-B73C-BD3993254C9A}" dt="2021-07-19T20:35:56.464" v="2411" actId="478"/>
          <ac:picMkLst>
            <pc:docMk/>
            <pc:sldMk cId="0" sldId="348"/>
            <ac:picMk id="5736" creationId="{00000000-0000-0000-0000-000000000000}"/>
          </ac:picMkLst>
        </pc:picChg>
        <pc:picChg chg="del">
          <ac:chgData name="Matt Snyder" userId="e3640220-304f-4f9e-aee7-863c5f797777" providerId="ADAL" clId="{F54E1676-9061-EB44-B73C-BD3993254C9A}" dt="2021-07-19T20:35:55.821" v="2410" actId="478"/>
          <ac:picMkLst>
            <pc:docMk/>
            <pc:sldMk cId="0" sldId="348"/>
            <ac:picMk id="5737" creationId="{00000000-0000-0000-0000-000000000000}"/>
          </ac:picMkLst>
        </pc:picChg>
        <pc:picChg chg="del">
          <ac:chgData name="Matt Snyder" userId="e3640220-304f-4f9e-aee7-863c5f797777" providerId="ADAL" clId="{F54E1676-9061-EB44-B73C-BD3993254C9A}" dt="2021-07-19T20:35:54.789" v="2409" actId="478"/>
          <ac:picMkLst>
            <pc:docMk/>
            <pc:sldMk cId="0" sldId="348"/>
            <ac:picMk id="5738" creationId="{00000000-0000-0000-0000-000000000000}"/>
          </ac:picMkLst>
        </pc:picChg>
        <pc:picChg chg="del">
          <ac:chgData name="Matt Snyder" userId="e3640220-304f-4f9e-aee7-863c5f797777" providerId="ADAL" clId="{F54E1676-9061-EB44-B73C-BD3993254C9A}" dt="2021-07-19T20:35:53.193" v="2407" actId="478"/>
          <ac:picMkLst>
            <pc:docMk/>
            <pc:sldMk cId="0" sldId="348"/>
            <ac:picMk id="5739" creationId="{00000000-0000-0000-0000-000000000000}"/>
          </ac:picMkLst>
        </pc:picChg>
        <pc:picChg chg="del">
          <ac:chgData name="Matt Snyder" userId="e3640220-304f-4f9e-aee7-863c5f797777" providerId="ADAL" clId="{F54E1676-9061-EB44-B73C-BD3993254C9A}" dt="2021-07-19T20:35:48.308" v="2401" actId="478"/>
          <ac:picMkLst>
            <pc:docMk/>
            <pc:sldMk cId="0" sldId="348"/>
            <ac:picMk id="5740" creationId="{00000000-0000-0000-0000-000000000000}"/>
          </ac:picMkLst>
        </pc:picChg>
      </pc:sldChg>
      <pc:sldChg chg="modSp add mod">
        <pc:chgData name="Matt Snyder" userId="e3640220-304f-4f9e-aee7-863c5f797777" providerId="ADAL" clId="{F54E1676-9061-EB44-B73C-BD3993254C9A}" dt="2021-07-20T20:58:47.244" v="4871" actId="5793"/>
        <pc:sldMkLst>
          <pc:docMk/>
          <pc:sldMk cId="0" sldId="350"/>
        </pc:sldMkLst>
        <pc:spChg chg="mod">
          <ac:chgData name="Matt Snyder" userId="e3640220-304f-4f9e-aee7-863c5f797777" providerId="ADAL" clId="{F54E1676-9061-EB44-B73C-BD3993254C9A}" dt="2021-07-20T20:58:47.244" v="4871" actId="5793"/>
          <ac:spMkLst>
            <pc:docMk/>
            <pc:sldMk cId="0" sldId="350"/>
            <ac:spMk id="5775" creationId="{00000000-0000-0000-0000-000000000000}"/>
          </ac:spMkLst>
        </pc:spChg>
        <pc:spChg chg="mod">
          <ac:chgData name="Matt Snyder" userId="e3640220-304f-4f9e-aee7-863c5f797777" providerId="ADAL" clId="{F54E1676-9061-EB44-B73C-BD3993254C9A}" dt="2021-07-19T16:00:33.610" v="714" actId="1076"/>
          <ac:spMkLst>
            <pc:docMk/>
            <pc:sldMk cId="0" sldId="350"/>
            <ac:spMk id="5788" creationId="{00000000-0000-0000-0000-000000000000}"/>
          </ac:spMkLst>
        </pc:spChg>
        <pc:spChg chg="mod">
          <ac:chgData name="Matt Snyder" userId="e3640220-304f-4f9e-aee7-863c5f797777" providerId="ADAL" clId="{F54E1676-9061-EB44-B73C-BD3993254C9A}" dt="2021-07-19T16:00:19.204" v="711" actId="1076"/>
          <ac:spMkLst>
            <pc:docMk/>
            <pc:sldMk cId="0" sldId="350"/>
            <ac:spMk id="5792" creationId="{00000000-0000-0000-0000-000000000000}"/>
          </ac:spMkLst>
        </pc:spChg>
        <pc:spChg chg="mod">
          <ac:chgData name="Matt Snyder" userId="e3640220-304f-4f9e-aee7-863c5f797777" providerId="ADAL" clId="{F54E1676-9061-EB44-B73C-BD3993254C9A}" dt="2021-07-19T15:58:03.634" v="642" actId="20577"/>
          <ac:spMkLst>
            <pc:docMk/>
            <pc:sldMk cId="0" sldId="350"/>
            <ac:spMk id="5811" creationId="{00000000-0000-0000-0000-000000000000}"/>
          </ac:spMkLst>
        </pc:spChg>
        <pc:spChg chg="mod">
          <ac:chgData name="Matt Snyder" userId="e3640220-304f-4f9e-aee7-863c5f797777" providerId="ADAL" clId="{F54E1676-9061-EB44-B73C-BD3993254C9A}" dt="2021-07-19T16:01:16.783" v="737" actId="122"/>
          <ac:spMkLst>
            <pc:docMk/>
            <pc:sldMk cId="0" sldId="350"/>
            <ac:spMk id="5812" creationId="{00000000-0000-0000-0000-000000000000}"/>
          </ac:spMkLst>
        </pc:spChg>
        <pc:spChg chg="mod">
          <ac:chgData name="Matt Snyder" userId="e3640220-304f-4f9e-aee7-863c5f797777" providerId="ADAL" clId="{F54E1676-9061-EB44-B73C-BD3993254C9A}" dt="2021-07-19T15:58:51.590" v="687" actId="20577"/>
          <ac:spMkLst>
            <pc:docMk/>
            <pc:sldMk cId="0" sldId="350"/>
            <ac:spMk id="5813" creationId="{00000000-0000-0000-0000-000000000000}"/>
          </ac:spMkLst>
        </pc:spChg>
        <pc:spChg chg="mod">
          <ac:chgData name="Matt Snyder" userId="e3640220-304f-4f9e-aee7-863c5f797777" providerId="ADAL" clId="{F54E1676-9061-EB44-B73C-BD3993254C9A}" dt="2021-07-19T15:59:11.795" v="704" actId="14100"/>
          <ac:spMkLst>
            <pc:docMk/>
            <pc:sldMk cId="0" sldId="350"/>
            <ac:spMk id="5814" creationId="{00000000-0000-0000-0000-000000000000}"/>
          </ac:spMkLst>
        </pc:spChg>
        <pc:spChg chg="mod">
          <ac:chgData name="Matt Snyder" userId="e3640220-304f-4f9e-aee7-863c5f797777" providerId="ADAL" clId="{F54E1676-9061-EB44-B73C-BD3993254C9A}" dt="2021-07-19T16:01:06.455" v="735" actId="122"/>
          <ac:spMkLst>
            <pc:docMk/>
            <pc:sldMk cId="0" sldId="350"/>
            <ac:spMk id="5815" creationId="{00000000-0000-0000-0000-000000000000}"/>
          </ac:spMkLst>
        </pc:spChg>
        <pc:grpChg chg="mod">
          <ac:chgData name="Matt Snyder" userId="e3640220-304f-4f9e-aee7-863c5f797777" providerId="ADAL" clId="{F54E1676-9061-EB44-B73C-BD3993254C9A}" dt="2021-07-19T16:00:51.363" v="716" actId="1076"/>
          <ac:grpSpMkLst>
            <pc:docMk/>
            <pc:sldMk cId="0" sldId="350"/>
            <ac:grpSpMk id="5793" creationId="{00000000-0000-0000-0000-000000000000}"/>
          </ac:grpSpMkLst>
        </pc:grpChg>
        <pc:grpChg chg="mod">
          <ac:chgData name="Matt Snyder" userId="e3640220-304f-4f9e-aee7-863c5f797777" providerId="ADAL" clId="{F54E1676-9061-EB44-B73C-BD3993254C9A}" dt="2021-07-19T16:00:44.230" v="715" actId="1076"/>
          <ac:grpSpMkLst>
            <pc:docMk/>
            <pc:sldMk cId="0" sldId="350"/>
            <ac:grpSpMk id="5801" creationId="{00000000-0000-0000-0000-000000000000}"/>
          </ac:grpSpMkLst>
        </pc:grpChg>
      </pc:sldChg>
      <pc:sldChg chg="modSp add mod">
        <pc:chgData name="Matt Snyder" userId="e3640220-304f-4f9e-aee7-863c5f797777" providerId="ADAL" clId="{F54E1676-9061-EB44-B73C-BD3993254C9A}" dt="2021-07-19T16:09:02.930" v="1161" actId="313"/>
        <pc:sldMkLst>
          <pc:docMk/>
          <pc:sldMk cId="3570471881" sldId="351"/>
        </pc:sldMkLst>
        <pc:spChg chg="mod">
          <ac:chgData name="Matt Snyder" userId="e3640220-304f-4f9e-aee7-863c5f797777" providerId="ADAL" clId="{F54E1676-9061-EB44-B73C-BD3993254C9A}" dt="2021-07-19T16:09:02.930" v="1161" actId="313"/>
          <ac:spMkLst>
            <pc:docMk/>
            <pc:sldMk cId="3570471881" sldId="351"/>
            <ac:spMk id="5775" creationId="{00000000-0000-0000-0000-000000000000}"/>
          </ac:spMkLst>
        </pc:spChg>
        <pc:spChg chg="mod">
          <ac:chgData name="Matt Snyder" userId="e3640220-304f-4f9e-aee7-863c5f797777" providerId="ADAL" clId="{F54E1676-9061-EB44-B73C-BD3993254C9A}" dt="2021-07-19T16:04:56.135" v="878" actId="20577"/>
          <ac:spMkLst>
            <pc:docMk/>
            <pc:sldMk cId="3570471881" sldId="351"/>
            <ac:spMk id="5811" creationId="{00000000-0000-0000-0000-000000000000}"/>
          </ac:spMkLst>
        </pc:spChg>
        <pc:spChg chg="mod">
          <ac:chgData name="Matt Snyder" userId="e3640220-304f-4f9e-aee7-863c5f797777" providerId="ADAL" clId="{F54E1676-9061-EB44-B73C-BD3993254C9A}" dt="2021-07-19T16:05:10.728" v="896" actId="20577"/>
          <ac:spMkLst>
            <pc:docMk/>
            <pc:sldMk cId="3570471881" sldId="351"/>
            <ac:spMk id="5812" creationId="{00000000-0000-0000-0000-000000000000}"/>
          </ac:spMkLst>
        </pc:spChg>
        <pc:spChg chg="mod">
          <ac:chgData name="Matt Snyder" userId="e3640220-304f-4f9e-aee7-863c5f797777" providerId="ADAL" clId="{F54E1676-9061-EB44-B73C-BD3993254C9A}" dt="2021-07-19T16:05:18.299" v="909" actId="20577"/>
          <ac:spMkLst>
            <pc:docMk/>
            <pc:sldMk cId="3570471881" sldId="351"/>
            <ac:spMk id="5813" creationId="{00000000-0000-0000-0000-000000000000}"/>
          </ac:spMkLst>
        </pc:spChg>
        <pc:spChg chg="mod">
          <ac:chgData name="Matt Snyder" userId="e3640220-304f-4f9e-aee7-863c5f797777" providerId="ADAL" clId="{F54E1676-9061-EB44-B73C-BD3993254C9A}" dt="2021-07-19T16:06:22.663" v="959" actId="1076"/>
          <ac:spMkLst>
            <pc:docMk/>
            <pc:sldMk cId="3570471881" sldId="351"/>
            <ac:spMk id="5814" creationId="{00000000-0000-0000-0000-000000000000}"/>
          </ac:spMkLst>
        </pc:spChg>
        <pc:spChg chg="mod">
          <ac:chgData name="Matt Snyder" userId="e3640220-304f-4f9e-aee7-863c5f797777" providerId="ADAL" clId="{F54E1676-9061-EB44-B73C-BD3993254C9A}" dt="2021-07-19T16:05:49.047" v="938" actId="20577"/>
          <ac:spMkLst>
            <pc:docMk/>
            <pc:sldMk cId="3570471881" sldId="351"/>
            <ac:spMk id="5815" creationId="{00000000-0000-0000-0000-000000000000}"/>
          </ac:spMkLst>
        </pc:spChg>
      </pc:sldChg>
      <pc:sldChg chg="addSp modSp add mod">
        <pc:chgData name="Matt Snyder" userId="e3640220-304f-4f9e-aee7-863c5f797777" providerId="ADAL" clId="{F54E1676-9061-EB44-B73C-BD3993254C9A}" dt="2021-07-20T21:28:06.649" v="4872"/>
        <pc:sldMkLst>
          <pc:docMk/>
          <pc:sldMk cId="0" sldId="352"/>
        </pc:sldMkLst>
        <pc:spChg chg="add mod">
          <ac:chgData name="Matt Snyder" userId="e3640220-304f-4f9e-aee7-863c5f797777" providerId="ADAL" clId="{F54E1676-9061-EB44-B73C-BD3993254C9A}" dt="2021-07-20T21:28:06.649" v="4872"/>
          <ac:spMkLst>
            <pc:docMk/>
            <pc:sldMk cId="0" sldId="352"/>
            <ac:spMk id="2" creationId="{A2FADA98-B366-8048-BD00-4B8BBC4FBB34}"/>
          </ac:spMkLst>
        </pc:spChg>
        <pc:spChg chg="mod">
          <ac:chgData name="Matt Snyder" userId="e3640220-304f-4f9e-aee7-863c5f797777" providerId="ADAL" clId="{F54E1676-9061-EB44-B73C-BD3993254C9A}" dt="2021-07-19T16:13:20.516" v="1195" actId="20577"/>
          <ac:spMkLst>
            <pc:docMk/>
            <pc:sldMk cId="0" sldId="352"/>
            <ac:spMk id="5858" creationId="{00000000-0000-0000-0000-000000000000}"/>
          </ac:spMkLst>
        </pc:spChg>
        <pc:spChg chg="mod">
          <ac:chgData name="Matt Snyder" userId="e3640220-304f-4f9e-aee7-863c5f797777" providerId="ADAL" clId="{F54E1676-9061-EB44-B73C-BD3993254C9A}" dt="2021-07-19T16:14:46.086" v="1294" actId="20577"/>
          <ac:spMkLst>
            <pc:docMk/>
            <pc:sldMk cId="0" sldId="352"/>
            <ac:spMk id="5859" creationId="{00000000-0000-0000-0000-000000000000}"/>
          </ac:spMkLst>
        </pc:spChg>
        <pc:spChg chg="mod">
          <ac:chgData name="Matt Snyder" userId="e3640220-304f-4f9e-aee7-863c5f797777" providerId="ADAL" clId="{F54E1676-9061-EB44-B73C-BD3993254C9A}" dt="2021-07-19T16:13:40.386" v="1204" actId="20577"/>
          <ac:spMkLst>
            <pc:docMk/>
            <pc:sldMk cId="0" sldId="352"/>
            <ac:spMk id="5879" creationId="{00000000-0000-0000-0000-000000000000}"/>
          </ac:spMkLst>
        </pc:spChg>
        <pc:spChg chg="mod">
          <ac:chgData name="Matt Snyder" userId="e3640220-304f-4f9e-aee7-863c5f797777" providerId="ADAL" clId="{F54E1676-9061-EB44-B73C-BD3993254C9A}" dt="2021-07-19T16:14:04.282" v="1226" actId="20577"/>
          <ac:spMkLst>
            <pc:docMk/>
            <pc:sldMk cId="0" sldId="352"/>
            <ac:spMk id="5880" creationId="{00000000-0000-0000-0000-000000000000}"/>
          </ac:spMkLst>
        </pc:spChg>
        <pc:spChg chg="mod">
          <ac:chgData name="Matt Snyder" userId="e3640220-304f-4f9e-aee7-863c5f797777" providerId="ADAL" clId="{F54E1676-9061-EB44-B73C-BD3993254C9A}" dt="2021-07-19T16:13:55.915" v="1223" actId="20577"/>
          <ac:spMkLst>
            <pc:docMk/>
            <pc:sldMk cId="0" sldId="352"/>
            <ac:spMk id="5883" creationId="{00000000-0000-0000-0000-000000000000}"/>
          </ac:spMkLst>
        </pc:spChg>
      </pc:sldChg>
      <pc:sldChg chg="modSp new mod">
        <pc:chgData name="Matt Snyder" userId="e3640220-304f-4f9e-aee7-863c5f797777" providerId="ADAL" clId="{F54E1676-9061-EB44-B73C-BD3993254C9A}" dt="2021-07-19T20:43:25.719" v="2582" actId="313"/>
        <pc:sldMkLst>
          <pc:docMk/>
          <pc:sldMk cId="3349994131" sldId="353"/>
        </pc:sldMkLst>
        <pc:spChg chg="mod">
          <ac:chgData name="Matt Snyder" userId="e3640220-304f-4f9e-aee7-863c5f797777" providerId="ADAL" clId="{F54E1676-9061-EB44-B73C-BD3993254C9A}" dt="2021-07-19T20:43:25.719" v="2582" actId="313"/>
          <ac:spMkLst>
            <pc:docMk/>
            <pc:sldMk cId="3349994131" sldId="353"/>
            <ac:spMk id="2" creationId="{68431121-A299-8848-8E0E-B392294A381D}"/>
          </ac:spMkLst>
        </pc:spChg>
      </pc:sldChg>
      <pc:sldChg chg="modSp add mod">
        <pc:chgData name="Matt Snyder" userId="e3640220-304f-4f9e-aee7-863c5f797777" providerId="ADAL" clId="{F54E1676-9061-EB44-B73C-BD3993254C9A}" dt="2021-07-20T16:00:56.997" v="4547" actId="20577"/>
        <pc:sldMkLst>
          <pc:docMk/>
          <pc:sldMk cId="0" sldId="354"/>
        </pc:sldMkLst>
        <pc:spChg chg="mod">
          <ac:chgData name="Matt Snyder" userId="e3640220-304f-4f9e-aee7-863c5f797777" providerId="ADAL" clId="{F54E1676-9061-EB44-B73C-BD3993254C9A}" dt="2021-07-19T21:02:08.782" v="2976" actId="5793"/>
          <ac:spMkLst>
            <pc:docMk/>
            <pc:sldMk cId="0" sldId="354"/>
            <ac:spMk id="481" creationId="{00000000-0000-0000-0000-000000000000}"/>
          </ac:spMkLst>
        </pc:spChg>
        <pc:spChg chg="mod">
          <ac:chgData name="Matt Snyder" userId="e3640220-304f-4f9e-aee7-863c5f797777" providerId="ADAL" clId="{F54E1676-9061-EB44-B73C-BD3993254C9A}" dt="2021-07-20T16:00:56.997" v="4547" actId="20577"/>
          <ac:spMkLst>
            <pc:docMk/>
            <pc:sldMk cId="0" sldId="354"/>
            <ac:spMk id="482" creationId="{00000000-0000-0000-0000-000000000000}"/>
          </ac:spMkLst>
        </pc:spChg>
      </pc:sldChg>
      <pc:sldChg chg="modSp add mod">
        <pc:chgData name="Matt Snyder" userId="e3640220-304f-4f9e-aee7-863c5f797777" providerId="ADAL" clId="{F54E1676-9061-EB44-B73C-BD3993254C9A}" dt="2021-07-20T16:01:04.363" v="4548"/>
        <pc:sldMkLst>
          <pc:docMk/>
          <pc:sldMk cId="2013562971" sldId="355"/>
        </pc:sldMkLst>
        <pc:spChg chg="mod">
          <ac:chgData name="Matt Snyder" userId="e3640220-304f-4f9e-aee7-863c5f797777" providerId="ADAL" clId="{F54E1676-9061-EB44-B73C-BD3993254C9A}" dt="2021-07-19T21:37:20.442" v="3315" actId="20577"/>
          <ac:spMkLst>
            <pc:docMk/>
            <pc:sldMk cId="2013562971" sldId="355"/>
            <ac:spMk id="481" creationId="{00000000-0000-0000-0000-000000000000}"/>
          </ac:spMkLst>
        </pc:spChg>
        <pc:spChg chg="mod">
          <ac:chgData name="Matt Snyder" userId="e3640220-304f-4f9e-aee7-863c5f797777" providerId="ADAL" clId="{F54E1676-9061-EB44-B73C-BD3993254C9A}" dt="2021-07-20T16:01:04.363" v="4548"/>
          <ac:spMkLst>
            <pc:docMk/>
            <pc:sldMk cId="2013562971" sldId="355"/>
            <ac:spMk id="482" creationId="{00000000-0000-0000-0000-000000000000}"/>
          </ac:spMkLst>
        </pc:spChg>
      </pc:sldChg>
      <pc:sldChg chg="add">
        <pc:chgData name="Matt Snyder" userId="e3640220-304f-4f9e-aee7-863c5f797777" providerId="ADAL" clId="{F54E1676-9061-EB44-B73C-BD3993254C9A}" dt="2021-07-20T14:55:00.265" v="3782" actId="2890"/>
        <pc:sldMkLst>
          <pc:docMk/>
          <pc:sldMk cId="289455352" sldId="356"/>
        </pc:sldMkLst>
      </pc:sldChg>
      <pc:sldChg chg="modSp add mod">
        <pc:chgData name="Matt Snyder" userId="e3640220-304f-4f9e-aee7-863c5f797777" providerId="ADAL" clId="{F54E1676-9061-EB44-B73C-BD3993254C9A}" dt="2021-07-20T16:01:10.922" v="4549"/>
        <pc:sldMkLst>
          <pc:docMk/>
          <pc:sldMk cId="278389244" sldId="357"/>
        </pc:sldMkLst>
        <pc:spChg chg="mod">
          <ac:chgData name="Matt Snyder" userId="e3640220-304f-4f9e-aee7-863c5f797777" providerId="ADAL" clId="{F54E1676-9061-EB44-B73C-BD3993254C9A}" dt="2021-07-20T15:28:58.713" v="4283" actId="20577"/>
          <ac:spMkLst>
            <pc:docMk/>
            <pc:sldMk cId="278389244" sldId="357"/>
            <ac:spMk id="481" creationId="{00000000-0000-0000-0000-000000000000}"/>
          </ac:spMkLst>
        </pc:spChg>
        <pc:spChg chg="mod">
          <ac:chgData name="Matt Snyder" userId="e3640220-304f-4f9e-aee7-863c5f797777" providerId="ADAL" clId="{F54E1676-9061-EB44-B73C-BD3993254C9A}" dt="2021-07-20T16:01:10.922" v="4549"/>
          <ac:spMkLst>
            <pc:docMk/>
            <pc:sldMk cId="278389244" sldId="357"/>
            <ac:spMk id="482" creationId="{00000000-0000-0000-0000-000000000000}"/>
          </ac:spMkLst>
        </pc:spChg>
      </pc:sldChg>
      <pc:sldChg chg="modSp add mod">
        <pc:chgData name="Matt Snyder" userId="e3640220-304f-4f9e-aee7-863c5f797777" providerId="ADAL" clId="{F54E1676-9061-EB44-B73C-BD3993254C9A}" dt="2021-07-20T16:01:18.455" v="4550"/>
        <pc:sldMkLst>
          <pc:docMk/>
          <pc:sldMk cId="849751509" sldId="358"/>
        </pc:sldMkLst>
        <pc:spChg chg="mod">
          <ac:chgData name="Matt Snyder" userId="e3640220-304f-4f9e-aee7-863c5f797777" providerId="ADAL" clId="{F54E1676-9061-EB44-B73C-BD3993254C9A}" dt="2021-07-20T15:39:53.328" v="4437" actId="20577"/>
          <ac:spMkLst>
            <pc:docMk/>
            <pc:sldMk cId="849751509" sldId="358"/>
            <ac:spMk id="481" creationId="{00000000-0000-0000-0000-000000000000}"/>
          </ac:spMkLst>
        </pc:spChg>
        <pc:spChg chg="mod">
          <ac:chgData name="Matt Snyder" userId="e3640220-304f-4f9e-aee7-863c5f797777" providerId="ADAL" clId="{F54E1676-9061-EB44-B73C-BD3993254C9A}" dt="2021-07-20T16:01:18.455" v="4550"/>
          <ac:spMkLst>
            <pc:docMk/>
            <pc:sldMk cId="849751509" sldId="358"/>
            <ac:spMk id="482" creationId="{00000000-0000-0000-0000-000000000000}"/>
          </ac:spMkLst>
        </pc:spChg>
      </pc:sldChg>
      <pc:sldChg chg="modSp add mod">
        <pc:chgData name="Matt Snyder" userId="e3640220-304f-4f9e-aee7-863c5f797777" providerId="ADAL" clId="{F54E1676-9061-EB44-B73C-BD3993254C9A}" dt="2021-07-20T16:23:04.726" v="4868" actId="20577"/>
        <pc:sldMkLst>
          <pc:docMk/>
          <pc:sldMk cId="1027049905" sldId="359"/>
        </pc:sldMkLst>
        <pc:spChg chg="mod">
          <ac:chgData name="Matt Snyder" userId="e3640220-304f-4f9e-aee7-863c5f797777" providerId="ADAL" clId="{F54E1676-9061-EB44-B73C-BD3993254C9A}" dt="2021-07-20T16:09:37.298" v="4567" actId="20577"/>
          <ac:spMkLst>
            <pc:docMk/>
            <pc:sldMk cId="1027049905" sldId="359"/>
            <ac:spMk id="481" creationId="{00000000-0000-0000-0000-000000000000}"/>
          </ac:spMkLst>
        </pc:spChg>
        <pc:spChg chg="mod">
          <ac:chgData name="Matt Snyder" userId="e3640220-304f-4f9e-aee7-863c5f797777" providerId="ADAL" clId="{F54E1676-9061-EB44-B73C-BD3993254C9A}" dt="2021-07-20T16:23:04.726" v="4868" actId="20577"/>
          <ac:spMkLst>
            <pc:docMk/>
            <pc:sldMk cId="1027049905" sldId="359"/>
            <ac:spMk id="482" creationId="{00000000-0000-0000-0000-000000000000}"/>
          </ac:spMkLst>
        </pc:spChg>
      </pc:sldChg>
      <pc:sldChg chg="new del">
        <pc:chgData name="Matt Snyder" userId="e3640220-304f-4f9e-aee7-863c5f797777" providerId="ADAL" clId="{F54E1676-9061-EB44-B73C-BD3993254C9A}" dt="2021-07-20T16:44:27.840" v="4870" actId="2696"/>
        <pc:sldMkLst>
          <pc:docMk/>
          <pc:sldMk cId="1486271591" sldId="360"/>
        </pc:sldMkLst>
      </pc:sldChg>
      <pc:sldMasterChg chg="delSldLayout">
        <pc:chgData name="Matt Snyder" userId="e3640220-304f-4f9e-aee7-863c5f797777" providerId="ADAL" clId="{F54E1676-9061-EB44-B73C-BD3993254C9A}" dt="2021-07-20T16:44:27.840" v="4870" actId="2696"/>
        <pc:sldMasterMkLst>
          <pc:docMk/>
          <pc:sldMasterMk cId="0" sldId="2147483698"/>
        </pc:sldMasterMkLst>
        <pc:sldLayoutChg chg="del">
          <pc:chgData name="Matt Snyder" userId="e3640220-304f-4f9e-aee7-863c5f797777" providerId="ADAL" clId="{F54E1676-9061-EB44-B73C-BD3993254C9A}" dt="2021-07-20T16:44:27.840" v="4870" actId="2696"/>
          <pc:sldLayoutMkLst>
            <pc:docMk/>
            <pc:sldMasterMk cId="0" sldId="2147483698"/>
            <pc:sldLayoutMk cId="0" sldId="2147483649"/>
          </pc:sldLayoutMkLst>
        </pc:sldLayoutChg>
        <pc:sldLayoutChg chg="del">
          <pc:chgData name="Matt Snyder" userId="e3640220-304f-4f9e-aee7-863c5f797777" providerId="ADAL" clId="{F54E1676-9061-EB44-B73C-BD3993254C9A}" dt="2021-07-19T20:49:09.483" v="2766" actId="2696"/>
          <pc:sldLayoutMkLst>
            <pc:docMk/>
            <pc:sldMasterMk cId="0" sldId="2147483698"/>
            <pc:sldLayoutMk cId="2491438136" sldId="214748370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78980a00be_0_0: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78980a00be_0_0: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1"/>
        <p:cNvGrpSpPr/>
        <p:nvPr/>
      </p:nvGrpSpPr>
      <p:grpSpPr>
        <a:xfrm>
          <a:off x="0" y="0"/>
          <a:ext cx="0" cy="0"/>
          <a:chOff x="0" y="0"/>
          <a:chExt cx="0" cy="0"/>
        </a:xfrm>
      </p:grpSpPr>
      <p:sp>
        <p:nvSpPr>
          <p:cNvPr id="5772" name="Google Shape;5772;g78980a00be_0_5307: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3" name="Google Shape;5773;g78980a00be_0_5307: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419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78980a00be_0_391: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4" name="Google Shape;794;g78980a00be_0_391: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78980a00be_0_693: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2" name="Google Shape;1092;g78980a00be_0_693: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78980a00be_0_264: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9" name="Google Shape;669;g78980a00be_0_264: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4"/>
        <p:cNvGrpSpPr/>
        <p:nvPr/>
      </p:nvGrpSpPr>
      <p:grpSpPr>
        <a:xfrm>
          <a:off x="0" y="0"/>
          <a:ext cx="0" cy="0"/>
          <a:chOff x="0" y="0"/>
          <a:chExt cx="0" cy="0"/>
        </a:xfrm>
      </p:grpSpPr>
      <p:sp>
        <p:nvSpPr>
          <p:cNvPr id="5665" name="Google Shape;5665;g78980a00be_0_5202: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66" name="Google Shape;5666;g78980a00be_0_5202: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6"/>
        <p:cNvGrpSpPr/>
        <p:nvPr/>
      </p:nvGrpSpPr>
      <p:grpSpPr>
        <a:xfrm>
          <a:off x="0" y="0"/>
          <a:ext cx="0" cy="0"/>
          <a:chOff x="0" y="0"/>
          <a:chExt cx="0" cy="0"/>
        </a:xfrm>
      </p:grpSpPr>
      <p:sp>
        <p:nvSpPr>
          <p:cNvPr id="867" name="Google Shape;867;g78980a00be_0_463: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8" name="Google Shape;868;g78980a00be_0_463: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2904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1328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8"/>
        <p:cNvGrpSpPr/>
        <p:nvPr/>
      </p:nvGrpSpPr>
      <p:grpSpPr>
        <a:xfrm>
          <a:off x="0" y="0"/>
          <a:ext cx="0" cy="0"/>
          <a:chOff x="0" y="0"/>
          <a:chExt cx="0" cy="0"/>
        </a:xfrm>
      </p:grpSpPr>
      <p:sp>
        <p:nvSpPr>
          <p:cNvPr id="1119" name="Google Shape;1119;ge1bf0b91d6_0_2290: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0" name="Google Shape;1120;ge1bf0b91d6_0_2290: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3853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25895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b2071aa575_0_4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b2071aa575_0_4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437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g78980a00be_0_760: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1" name="Google Shape;1171;g78980a00be_0_760: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g78980a00be_0_757: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g78980a00be_0_757: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78980a00be_0_619: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78980a00be_0_619: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78980a00be_0_69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78980a00be_0_69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78980a00be_0_69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9"/>
        <p:cNvGrpSpPr/>
        <p:nvPr/>
      </p:nvGrpSpPr>
      <p:grpSpPr>
        <a:xfrm>
          <a:off x="0" y="0"/>
          <a:ext cx="0" cy="0"/>
          <a:chOff x="0" y="0"/>
          <a:chExt cx="0" cy="0"/>
        </a:xfrm>
      </p:grpSpPr>
      <p:sp>
        <p:nvSpPr>
          <p:cNvPr id="4780" name="Google Shape;4780;g78980a00be_0_4337: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1" name="Google Shape;4781;g78980a00be_0_4337: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2" name="Google Shape;4782;g78980a00be_0_43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78980a00be_0_345: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7" name="Google Shape;747;g78980a00be_0_345: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1"/>
        <p:cNvGrpSpPr/>
        <p:nvPr/>
      </p:nvGrpSpPr>
      <p:grpSpPr>
        <a:xfrm>
          <a:off x="0" y="0"/>
          <a:ext cx="0" cy="0"/>
          <a:chOff x="0" y="0"/>
          <a:chExt cx="0" cy="0"/>
        </a:xfrm>
      </p:grpSpPr>
      <p:sp>
        <p:nvSpPr>
          <p:cNvPr id="5772" name="Google Shape;5772;g78980a00be_0_5307: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73" name="Google Shape;5773;g78980a00be_0_5307: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4"/>
        <p:cNvGrpSpPr/>
        <p:nvPr/>
      </p:nvGrpSpPr>
      <p:grpSpPr>
        <a:xfrm>
          <a:off x="0" y="0"/>
          <a:ext cx="0" cy="0"/>
          <a:chOff x="0" y="0"/>
          <a:chExt cx="0" cy="0"/>
        </a:xfrm>
      </p:grpSpPr>
      <p:sp>
        <p:nvSpPr>
          <p:cNvPr id="5855" name="Google Shape;5855;g78980a00be_0_5388:notes"/>
          <p:cNvSpPr txBox="1">
            <a:spLocks noGrp="1"/>
          </p:cNvSpPr>
          <p:nvPr>
            <p:ph type="body" idx="1"/>
          </p:nvPr>
        </p:nvSpPr>
        <p:spPr>
          <a:xfrm>
            <a:off x="685800" y="39433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6" name="Google Shape;5856;g78980a00be_0_5388:notes"/>
          <p:cNvSpPr>
            <a:spLocks noGrp="1" noRot="1" noChangeAspect="1"/>
          </p:cNvSpPr>
          <p:nvPr>
            <p:ph type="sldImg" idx="2"/>
          </p:nvPr>
        </p:nvSpPr>
        <p:spPr>
          <a:xfrm>
            <a:off x="685800" y="6858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www.istockphoto.com/vector/vector-isometric-pie-chart-design-modern-template-for-creating-infographics-gm1029317046-275856042"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685800" y="739900"/>
            <a:ext cx="5261100" cy="22161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685800" y="3047975"/>
            <a:ext cx="5261100" cy="350700"/>
          </a:xfrm>
          <a:prstGeom prst="rect">
            <a:avLst/>
          </a:prstGeom>
          <a:noFill/>
          <a:ln>
            <a:noFill/>
          </a:ln>
        </p:spPr>
        <p:txBody>
          <a:bodyPr spcFirstLastPara="1" wrap="square" lIns="0" tIns="0" rIns="0" bIns="0" anchor="t" anchorCtr="0">
            <a:noAutofit/>
          </a:bodyPr>
          <a:lstStyle>
            <a:lvl1pPr lvl="0" algn="l">
              <a:lnSpc>
                <a:spcPct val="95000"/>
              </a:lnSpc>
              <a:spcBef>
                <a:spcPts val="1200"/>
              </a:spcBef>
              <a:spcAft>
                <a:spcPts val="0"/>
              </a:spcAft>
              <a:buClr>
                <a:schemeClr val="dk2"/>
              </a:buClr>
              <a:buSzPts val="2400"/>
              <a:buNone/>
              <a:defRPr sz="2400">
                <a:solidFill>
                  <a:schemeClr val="dk2"/>
                </a:solidFil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6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600"/>
              </a:spcBef>
              <a:spcAft>
                <a:spcPts val="1200"/>
              </a:spcAft>
              <a:buClr>
                <a:schemeClr val="dk1"/>
              </a:buClr>
              <a:buSzPts val="1600"/>
              <a:buNone/>
              <a:defRPr sz="1600"/>
            </a:lvl9pPr>
          </a:lstStyle>
          <a:p>
            <a:endParaRPr/>
          </a:p>
        </p:txBody>
      </p:sp>
      <p:sp>
        <p:nvSpPr>
          <p:cNvPr id="19" name="Google Shape;19;p2"/>
          <p:cNvSpPr txBox="1">
            <a:spLocks noGrp="1"/>
          </p:cNvSpPr>
          <p:nvPr>
            <p:ph type="body" idx="2"/>
          </p:nvPr>
        </p:nvSpPr>
        <p:spPr>
          <a:xfrm>
            <a:off x="685800" y="4364222"/>
            <a:ext cx="5067300" cy="281100"/>
          </a:xfrm>
          <a:prstGeom prst="rect">
            <a:avLst/>
          </a:prstGeom>
          <a:noFill/>
          <a:ln>
            <a:noFill/>
          </a:ln>
        </p:spPr>
        <p:txBody>
          <a:bodyPr spcFirstLastPara="1" wrap="square" lIns="0" tIns="0" rIns="0" bIns="0" anchor="b" anchorCtr="0">
            <a:noAutofit/>
          </a:bodyPr>
          <a:lstStyle>
            <a:lvl1pPr marL="457200" lvl="0" indent="-228600" algn="l">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0" name="Google Shape;20;p2"/>
          <p:cNvSpPr txBox="1">
            <a:spLocks noGrp="1"/>
          </p:cNvSpPr>
          <p:nvPr>
            <p:ph type="body" idx="3"/>
          </p:nvPr>
        </p:nvSpPr>
        <p:spPr>
          <a:xfrm>
            <a:off x="685800" y="4750541"/>
            <a:ext cx="5067300" cy="2298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1"/>
              </a:buClr>
              <a:buSzPts val="1800"/>
              <a:buNone/>
              <a:defRPr sz="1800" b="0">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21" name="Google Shape;21;p2"/>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22" name="Google Shape;22;p2"/>
          <p:cNvPicPr preferRelativeResize="0"/>
          <p:nvPr/>
        </p:nvPicPr>
        <p:blipFill rotWithShape="1">
          <a:blip r:embed="rId3">
            <a:alphaModFix/>
          </a:blip>
          <a:srcRect l="6358" t="17601" b="-8"/>
          <a:stretch/>
        </p:blipFill>
        <p:spPr>
          <a:xfrm>
            <a:off x="685800" y="5860400"/>
            <a:ext cx="2687724" cy="6294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Forward Looking Statement">
  <p:cSld name="Forward Looking Statement">
    <p:bg>
      <p:bgPr>
        <a:blipFill>
          <a:blip r:embed="rId2">
            <a:alphaModFix/>
          </a:blip>
          <a:stretch>
            <a:fillRect/>
          </a:stretch>
        </a:blipFill>
        <a:effectLst/>
      </p:bgPr>
    </p:bg>
    <p:spTree>
      <p:nvGrpSpPr>
        <p:cNvPr id="1" name="Shape 403"/>
        <p:cNvGrpSpPr/>
        <p:nvPr/>
      </p:nvGrpSpPr>
      <p:grpSpPr>
        <a:xfrm>
          <a:off x="0" y="0"/>
          <a:ext cx="0" cy="0"/>
          <a:chOff x="0" y="0"/>
          <a:chExt cx="0" cy="0"/>
        </a:xfrm>
      </p:grpSpPr>
      <p:sp>
        <p:nvSpPr>
          <p:cNvPr id="404" name="Google Shape;404;p44"/>
          <p:cNvSpPr/>
          <p:nvPr/>
        </p:nvSpPr>
        <p:spPr>
          <a:xfrm>
            <a:off x="4521200" y="817029"/>
            <a:ext cx="6902100" cy="5359500"/>
          </a:xfrm>
          <a:prstGeom prst="rect">
            <a:avLst/>
          </a:prstGeom>
          <a:noFill/>
          <a:ln>
            <a:noFill/>
          </a:ln>
        </p:spPr>
        <p:txBody>
          <a:bodyPr spcFirstLastPara="1" wrap="square" lIns="0" tIns="0" rIns="0" bIns="0" anchor="t" anchorCtr="0">
            <a:noAutofit/>
          </a:bodyPr>
          <a:lstStyle/>
          <a:p>
            <a:pPr marL="0" marR="0" lvl="0" indent="0" algn="l" rtl="0">
              <a:lnSpc>
                <a:spcPct val="110000"/>
              </a:lnSpc>
              <a:spcBef>
                <a:spcPts val="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This presentation may contain forward-looking statements regarding future events, plans or the expected financial performance of our company, including our expectations regarding our products, technology, strategy, customers, markets, acquisitions and investments. These statements reflect management’s current expectations, estimates and assumptions based on the information currently available to us.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 </a:t>
            </a:r>
            <a:endParaRPr/>
          </a:p>
          <a:p>
            <a:pPr marL="0" marR="0" lvl="0" indent="0" algn="l" rtl="0">
              <a:lnSpc>
                <a:spcPct val="110000"/>
              </a:lnSpc>
              <a:spcBef>
                <a:spcPts val="6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A discussion of factors that may affect future results is contained in our most recent annual report on Form 10-K and subsequent quarterly reports on Form 10-Q, copies of which may be obtained by visiting the Splunk Investor Relations website at www.investors.splunk.com or the SEC’s website at www.sec.gov, including descriptions of the risk factors that may impact us and the forward-looking statements made in this presentation. The forward-looking statements made in this presentation are made as of the time and date of this presentation. If reviewed after the initial presentation, even if made available by us, on our website or otherwise, it may not contain current or accurate information. We disclaim any obligation to update or revise any forward-looking statement based on new information, future events or otherwise, except as required by applicable law.</a:t>
            </a:r>
            <a:endParaRPr/>
          </a:p>
          <a:p>
            <a:pPr marL="0" marR="0" lvl="0" indent="0" algn="l" rtl="0">
              <a:lnSpc>
                <a:spcPct val="110000"/>
              </a:lnSpc>
              <a:spcBef>
                <a:spcPts val="600"/>
              </a:spcBef>
              <a:spcAft>
                <a:spcPts val="0"/>
              </a:spcAft>
              <a:buClr>
                <a:srgbClr val="000000"/>
              </a:buClr>
              <a:buSzPts val="1200"/>
              <a:buFont typeface="Arial"/>
              <a:buNone/>
            </a:pPr>
            <a:r>
              <a:rPr lang="en-US" sz="1200" b="0" i="0" u="none" strike="noStrike" cap="none">
                <a:solidFill>
                  <a:srgbClr val="000000"/>
                </a:solidFill>
                <a:latin typeface="Arial"/>
                <a:ea typeface="Arial"/>
                <a:cs typeface="Arial"/>
                <a:sym typeface="Arial"/>
              </a:rPr>
              <a:t>In addition, any information about our roadmap outlines our general product direction and is subject to change at any time without notice. It is for informational purposes only and shall not be incorporated into any contract or other commitment. We undertake no obligation either to develop the features or functionalities described or to include any such feature or functionality in a future release.</a:t>
            </a:r>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chemeClr val="dk1"/>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l" rtl="0">
              <a:lnSpc>
                <a:spcPct val="110000"/>
              </a:lnSpc>
              <a:spcBef>
                <a:spcPts val="600"/>
              </a:spcBef>
              <a:spcAft>
                <a:spcPts val="0"/>
              </a:spcAft>
              <a:buClr>
                <a:srgbClr val="7F7F7F"/>
              </a:buClr>
              <a:buSzPts val="800"/>
              <a:buFont typeface="Arial"/>
              <a:buNone/>
            </a:pPr>
            <a:r>
              <a:rPr lang="en-US" sz="800" b="0" i="0" u="none" strike="noStrike" cap="none">
                <a:solidFill>
                  <a:srgbClr val="7F7F7F"/>
                </a:solidFill>
                <a:latin typeface="Arial"/>
                <a:ea typeface="Arial"/>
                <a:cs typeface="Arial"/>
                <a:sym typeface="Arial"/>
              </a:rPr>
              <a:t>Splunk, Splunk&gt;, Data-to-Everything, D2E and Turn Data Into Doing are trademarks and registered trademarks of Splunk Inc. in the United States and other countries. All other brand names, product names or trademarks belong to their respective owners. © 2021 Splunk Inc. All rights reserved.</a:t>
            </a:r>
            <a:endParaRPr/>
          </a:p>
        </p:txBody>
      </p:sp>
      <p:sp>
        <p:nvSpPr>
          <p:cNvPr id="405" name="Google Shape;405;p44"/>
          <p:cNvSpPr txBox="1"/>
          <p:nvPr/>
        </p:nvSpPr>
        <p:spPr>
          <a:xfrm>
            <a:off x="685799" y="817029"/>
            <a:ext cx="3140700" cy="1551300"/>
          </a:xfrm>
          <a:prstGeom prst="rect">
            <a:avLst/>
          </a:prstGeom>
          <a:noFill/>
          <a:ln>
            <a:noFill/>
          </a:ln>
        </p:spPr>
        <p:txBody>
          <a:bodyPr spcFirstLastPara="1" wrap="square" lIns="0" tIns="0" rIns="0" bIns="0" anchor="t" anchorCtr="0">
            <a:noAutofit/>
          </a:bodyPr>
          <a:lstStyle/>
          <a:p>
            <a:pPr marL="0" marR="0" lvl="0" indent="0" algn="l" rtl="0">
              <a:lnSpc>
                <a:spcPct val="80000"/>
              </a:lnSpc>
              <a:spcBef>
                <a:spcPts val="0"/>
              </a:spcBef>
              <a:spcAft>
                <a:spcPts val="0"/>
              </a:spcAft>
              <a:buNone/>
            </a:pPr>
            <a:r>
              <a:rPr lang="en-US" sz="4200" b="1">
                <a:solidFill>
                  <a:schemeClr val="dk1"/>
                </a:solidFill>
                <a:latin typeface="Arial"/>
                <a:ea typeface="Arial"/>
                <a:cs typeface="Arial"/>
                <a:sym typeface="Arial"/>
              </a:rPr>
              <a:t>Forward-</a:t>
            </a:r>
            <a:endParaRPr/>
          </a:p>
          <a:p>
            <a:pPr marL="0" marR="0" lvl="0" indent="0" algn="l" rtl="0">
              <a:lnSpc>
                <a:spcPct val="80000"/>
              </a:lnSpc>
              <a:spcBef>
                <a:spcPts val="0"/>
              </a:spcBef>
              <a:spcAft>
                <a:spcPts val="0"/>
              </a:spcAft>
              <a:buNone/>
            </a:pPr>
            <a:r>
              <a:rPr lang="en-US" sz="4200" b="1">
                <a:solidFill>
                  <a:schemeClr val="dk1"/>
                </a:solidFill>
                <a:latin typeface="Arial"/>
                <a:ea typeface="Arial"/>
                <a:cs typeface="Arial"/>
                <a:sym typeface="Arial"/>
              </a:rPr>
              <a:t>Looking</a:t>
            </a:r>
            <a:endParaRPr/>
          </a:p>
          <a:p>
            <a:pPr marL="0" marR="0" lvl="0" indent="0" algn="l" rtl="0">
              <a:lnSpc>
                <a:spcPct val="80000"/>
              </a:lnSpc>
              <a:spcBef>
                <a:spcPts val="0"/>
              </a:spcBef>
              <a:spcAft>
                <a:spcPts val="0"/>
              </a:spcAft>
              <a:buNone/>
            </a:pPr>
            <a:r>
              <a:rPr lang="en-US" sz="4200" b="1">
                <a:solidFill>
                  <a:schemeClr val="dk1"/>
                </a:solidFill>
                <a:latin typeface="Arial"/>
                <a:ea typeface="Arial"/>
                <a:cs typeface="Arial"/>
                <a:sym typeface="Arial"/>
              </a:rPr>
              <a:t>Statements</a:t>
            </a:r>
            <a:endParaRPr/>
          </a:p>
        </p:txBody>
      </p:sp>
      <p:pic>
        <p:nvPicPr>
          <p:cNvPr id="406" name="Google Shape;406;p44"/>
          <p:cNvPicPr preferRelativeResize="0"/>
          <p:nvPr/>
        </p:nvPicPr>
        <p:blipFill rotWithShape="1">
          <a:blip r:embed="rId3">
            <a:alphaModFix/>
          </a:blip>
          <a:srcRect t="11063"/>
          <a:stretch/>
        </p:blipFill>
        <p:spPr>
          <a:xfrm>
            <a:off x="9768425" y="6335075"/>
            <a:ext cx="1737774" cy="411301"/>
          </a:xfrm>
          <a:prstGeom prst="rect">
            <a:avLst/>
          </a:prstGeom>
          <a:noFill/>
          <a:ln>
            <a:noFill/>
          </a:ln>
        </p:spPr>
      </p:pic>
    </p:spTree>
    <p:extLst>
      <p:ext uri="{BB962C8B-B14F-4D97-AF65-F5344CB8AC3E}">
        <p14:creationId xmlns:p14="http://schemas.microsoft.com/office/powerpoint/2010/main" val="93644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Speaker Intro">
  <p:cSld name="Speaker Intro">
    <p:bg>
      <p:bgPr>
        <a:blipFill>
          <a:blip r:embed="rId2">
            <a:alphaModFix/>
          </a:blip>
          <a:stretch>
            <a:fillRect/>
          </a:stretch>
        </a:blipFill>
        <a:effectLst/>
      </p:bgPr>
    </p:bg>
    <p:spTree>
      <p:nvGrpSpPr>
        <p:cNvPr id="1" name="Shape 339"/>
        <p:cNvGrpSpPr/>
        <p:nvPr/>
      </p:nvGrpSpPr>
      <p:grpSpPr>
        <a:xfrm>
          <a:off x="0" y="0"/>
          <a:ext cx="0" cy="0"/>
          <a:chOff x="0" y="0"/>
          <a:chExt cx="0" cy="0"/>
        </a:xfrm>
      </p:grpSpPr>
      <p:sp>
        <p:nvSpPr>
          <p:cNvPr id="340" name="Google Shape;340;p40"/>
          <p:cNvSpPr txBox="1">
            <a:spLocks noGrp="1"/>
          </p:cNvSpPr>
          <p:nvPr>
            <p:ph type="body" idx="1"/>
          </p:nvPr>
        </p:nvSpPr>
        <p:spPr>
          <a:xfrm>
            <a:off x="5986462" y="3051668"/>
            <a:ext cx="5519700" cy="484200"/>
          </a:xfrm>
          <a:prstGeom prst="rect">
            <a:avLst/>
          </a:prstGeom>
          <a:noFill/>
          <a:ln>
            <a:noFill/>
          </a:ln>
        </p:spPr>
        <p:txBody>
          <a:bodyPr spcFirstLastPara="1" wrap="square" lIns="0" tIns="0" rIns="0" bIns="0" anchor="b" anchorCtr="0">
            <a:noAutofit/>
          </a:bodyPr>
          <a:lstStyle>
            <a:lvl1pPr marL="457200" lvl="0" indent="-457200" algn="l">
              <a:lnSpc>
                <a:spcPct val="95000"/>
              </a:lnSpc>
              <a:spcBef>
                <a:spcPts val="1200"/>
              </a:spcBef>
              <a:spcAft>
                <a:spcPts val="0"/>
              </a:spcAft>
              <a:buClr>
                <a:schemeClr val="dk1"/>
              </a:buClr>
              <a:buSzPts val="3600"/>
              <a:buChar char="​"/>
              <a:defRPr sz="3600" b="1" i="0">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17500" algn="l">
              <a:lnSpc>
                <a:spcPct val="85000"/>
              </a:lnSpc>
              <a:spcBef>
                <a:spcPts val="400"/>
              </a:spcBef>
              <a:spcAft>
                <a:spcPts val="0"/>
              </a:spcAft>
              <a:buClr>
                <a:schemeClr val="dk1"/>
              </a:buClr>
              <a:buSzPts val="1400"/>
              <a:buChar char="–"/>
              <a:defRPr/>
            </a:lvl3pPr>
            <a:lvl4pPr marL="1828800" lvl="3" indent="-355600" algn="l">
              <a:lnSpc>
                <a:spcPct val="90000"/>
              </a:lnSpc>
              <a:spcBef>
                <a:spcPts val="1200"/>
              </a:spcBef>
              <a:spcAft>
                <a:spcPts val="0"/>
              </a:spcAft>
              <a:buClr>
                <a:schemeClr val="dk1"/>
              </a:buClr>
              <a:buSzPts val="2000"/>
              <a:buChar char="​"/>
              <a:defRPr/>
            </a:lvl4pPr>
            <a:lvl5pPr marL="2286000" lvl="4" indent="-228600" algn="l">
              <a:lnSpc>
                <a:spcPct val="90000"/>
              </a:lnSpc>
              <a:spcBef>
                <a:spcPts val="0"/>
              </a:spcBef>
              <a:spcAft>
                <a:spcPts val="0"/>
              </a:spcAft>
              <a:buClr>
                <a:schemeClr val="accent1"/>
              </a:buClr>
              <a:buSzPts val="1400"/>
              <a:buNone/>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341" name="Google Shape;341;p40"/>
          <p:cNvSpPr txBox="1">
            <a:spLocks noGrp="1"/>
          </p:cNvSpPr>
          <p:nvPr>
            <p:ph type="body" idx="2"/>
          </p:nvPr>
        </p:nvSpPr>
        <p:spPr>
          <a:xfrm>
            <a:off x="5986464" y="3673475"/>
            <a:ext cx="5519700" cy="295200"/>
          </a:xfrm>
          <a:prstGeom prst="rect">
            <a:avLst/>
          </a:prstGeom>
          <a:noFill/>
          <a:ln>
            <a:noFill/>
          </a:ln>
        </p:spPr>
        <p:txBody>
          <a:bodyPr spcFirstLastPara="1" wrap="square" lIns="0" tIns="0" rIns="0" bIns="0" anchor="t" anchorCtr="0">
            <a:noAutofit/>
          </a:bodyPr>
          <a:lstStyle>
            <a:lvl1pPr marL="457200" lvl="0" indent="-228600" algn="l">
              <a:lnSpc>
                <a:spcPct val="80000"/>
              </a:lnSpc>
              <a:spcBef>
                <a:spcPts val="0"/>
              </a:spcBef>
              <a:spcAft>
                <a:spcPts val="0"/>
              </a:spcAft>
              <a:buClr>
                <a:schemeClr val="dk1"/>
              </a:buClr>
              <a:buSzPts val="2400"/>
              <a:buNone/>
              <a:defRPr sz="2400" b="0" i="0">
                <a:solidFill>
                  <a:schemeClr val="dk1"/>
                </a:solidFill>
                <a:latin typeface="Arial"/>
                <a:ea typeface="Arial"/>
                <a:cs typeface="Arial"/>
                <a:sym typeface="Arial"/>
              </a:defRPr>
            </a:lvl1pPr>
            <a:lvl2pPr marL="914400" lvl="1" indent="-342900" algn="l">
              <a:lnSpc>
                <a:spcPct val="90000"/>
              </a:lnSpc>
              <a:spcBef>
                <a:spcPts val="400"/>
              </a:spcBef>
              <a:spcAft>
                <a:spcPts val="0"/>
              </a:spcAft>
              <a:buSzPts val="1800"/>
              <a:buChar char="•"/>
              <a:defRPr/>
            </a:lvl2pPr>
            <a:lvl3pPr marL="1371600" lvl="2" indent="-342900" algn="l">
              <a:lnSpc>
                <a:spcPct val="85000"/>
              </a:lnSpc>
              <a:spcBef>
                <a:spcPts val="400"/>
              </a:spcBef>
              <a:spcAft>
                <a:spcPts val="0"/>
              </a:spcAft>
              <a:buClr>
                <a:schemeClr val="dk1"/>
              </a:buClr>
              <a:buSzPts val="1800"/>
              <a:buChar char="–"/>
              <a:defRPr/>
            </a:lvl3pPr>
            <a:lvl4pPr marL="1828800" lvl="3" indent="-342900" algn="l">
              <a:lnSpc>
                <a:spcPct val="90000"/>
              </a:lnSpc>
              <a:spcBef>
                <a:spcPts val="1200"/>
              </a:spcBef>
              <a:spcAft>
                <a:spcPts val="0"/>
              </a:spcAft>
              <a:buClr>
                <a:schemeClr val="dk1"/>
              </a:buClr>
              <a:buSzPts val="1800"/>
              <a:buChar char="​"/>
              <a:defRPr/>
            </a:lvl4pPr>
            <a:lvl5pPr marL="2286000" lvl="4" indent="-228600" algn="l">
              <a:lnSpc>
                <a:spcPct val="90000"/>
              </a:lnSpc>
              <a:spcBef>
                <a:spcPts val="0"/>
              </a:spcBef>
              <a:spcAft>
                <a:spcPts val="0"/>
              </a:spcAft>
              <a:buClr>
                <a:schemeClr val="accent1"/>
              </a:buClr>
              <a:buSzPts val="1800"/>
              <a:buNone/>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342" name="Google Shape;342;p40"/>
          <p:cNvSpPr/>
          <p:nvPr/>
        </p:nvSpPr>
        <p:spPr>
          <a:xfrm>
            <a:off x="957823" y="1002313"/>
            <a:ext cx="4555800" cy="4555800"/>
          </a:xfrm>
          <a:prstGeom prst="ellipse">
            <a:avLst/>
          </a:prstGeom>
          <a:gradFill>
            <a:gsLst>
              <a:gs pos="0">
                <a:schemeClr val="lt1"/>
              </a:gs>
              <a:gs pos="10000">
                <a:schemeClr val="lt1"/>
              </a:gs>
              <a:gs pos="80000">
                <a:srgbClr val="CFCFCF"/>
              </a:gs>
              <a:gs pos="100000">
                <a:srgbClr val="CFCFCF"/>
              </a:gs>
            </a:gsLst>
            <a:lin ang="2700000"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343" name="Google Shape;343;p40"/>
          <p:cNvSpPr/>
          <p:nvPr/>
        </p:nvSpPr>
        <p:spPr>
          <a:xfrm>
            <a:off x="1106893" y="1151383"/>
            <a:ext cx="4257600" cy="4257600"/>
          </a:xfrm>
          <a:prstGeom prst="pie">
            <a:avLst>
              <a:gd name="adj1" fmla="val 0"/>
              <a:gd name="adj2" fmla="val 16200000"/>
            </a:avLst>
          </a:prstGeom>
          <a:gradFill>
            <a:gsLst>
              <a:gs pos="0">
                <a:schemeClr val="accent6"/>
              </a:gs>
              <a:gs pos="10000">
                <a:schemeClr val="accent6"/>
              </a:gs>
              <a:gs pos="40000">
                <a:schemeClr val="accent2"/>
              </a:gs>
              <a:gs pos="80000">
                <a:schemeClr val="accent1"/>
              </a:gs>
              <a:gs pos="100000">
                <a:schemeClr val="accent1"/>
              </a:gs>
            </a:gsLst>
            <a:lin ang="2700000" scaled="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344" name="Google Shape;344;p40"/>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345" name="Google Shape;345;p40"/>
          <p:cNvSpPr/>
          <p:nvPr/>
        </p:nvSpPr>
        <p:spPr>
          <a:xfrm>
            <a:off x="1321600" y="1366088"/>
            <a:ext cx="3828300" cy="3828300"/>
          </a:xfrm>
          <a:prstGeom prst="ellipse">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46" name="Google Shape;346;p40"/>
          <p:cNvPicPr preferRelativeResize="0"/>
          <p:nvPr/>
        </p:nvPicPr>
        <p:blipFill rotWithShape="1">
          <a:blip r:embed="rId3">
            <a:alphaModFix/>
          </a:blip>
          <a:srcRect t="11063"/>
          <a:stretch/>
        </p:blipFill>
        <p:spPr>
          <a:xfrm>
            <a:off x="9768425" y="6335075"/>
            <a:ext cx="1737774" cy="411301"/>
          </a:xfrm>
          <a:prstGeom prst="rect">
            <a:avLst/>
          </a:prstGeom>
          <a:noFill/>
          <a:ln>
            <a:noFill/>
          </a:ln>
        </p:spPr>
      </p:pic>
    </p:spTree>
    <p:extLst>
      <p:ext uri="{BB962C8B-B14F-4D97-AF65-F5344CB8AC3E}">
        <p14:creationId xmlns:p14="http://schemas.microsoft.com/office/powerpoint/2010/main" val="1544855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hoto Banner Right">
  <p:cSld name="Photo Banner Right">
    <p:spTree>
      <p:nvGrpSpPr>
        <p:cNvPr id="1" name="Shape 307"/>
        <p:cNvGrpSpPr/>
        <p:nvPr/>
      </p:nvGrpSpPr>
      <p:grpSpPr>
        <a:xfrm>
          <a:off x="0" y="0"/>
          <a:ext cx="0" cy="0"/>
          <a:chOff x="0" y="0"/>
          <a:chExt cx="0" cy="0"/>
        </a:xfrm>
      </p:grpSpPr>
      <p:sp>
        <p:nvSpPr>
          <p:cNvPr id="308" name="Google Shape;308;p35"/>
          <p:cNvSpPr/>
          <p:nvPr/>
        </p:nvSpPr>
        <p:spPr>
          <a:xfrm>
            <a:off x="10739120" y="231111"/>
            <a:ext cx="1452900" cy="246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309" name="Google Shape;309;p35"/>
          <p:cNvSpPr/>
          <p:nvPr/>
        </p:nvSpPr>
        <p:spPr>
          <a:xfrm>
            <a:off x="6438898" y="231111"/>
            <a:ext cx="5067300" cy="5405400"/>
          </a:xfrm>
          <a:prstGeom prst="rect">
            <a:avLst/>
          </a:prstGeom>
          <a:gradFill>
            <a:gsLst>
              <a:gs pos="0">
                <a:srgbClr val="E6E6E6">
                  <a:alpha val="69803"/>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a:solidFill>
                <a:schemeClr val="dk2"/>
              </a:solidFill>
              <a:latin typeface="Arial"/>
              <a:ea typeface="Arial"/>
              <a:cs typeface="Arial"/>
              <a:sym typeface="Arial"/>
            </a:endParaRPr>
          </a:p>
        </p:txBody>
      </p:sp>
      <p:sp>
        <p:nvSpPr>
          <p:cNvPr id="310" name="Google Shape;310;p35"/>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ctr"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b="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311" name="Google Shape;311;p35"/>
          <p:cNvSpPr/>
          <p:nvPr/>
        </p:nvSpPr>
        <p:spPr>
          <a:xfrm>
            <a:off x="28121" y="64979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extLst>
      <p:ext uri="{BB962C8B-B14F-4D97-AF65-F5344CB8AC3E}">
        <p14:creationId xmlns:p14="http://schemas.microsoft.com/office/powerpoint/2010/main" val="365045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hart and Content Left">
  <p:cSld name="Chart and Content Left">
    <p:spTree>
      <p:nvGrpSpPr>
        <p:cNvPr id="1" name="Shape 161"/>
        <p:cNvGrpSpPr/>
        <p:nvPr/>
      </p:nvGrpSpPr>
      <p:grpSpPr>
        <a:xfrm>
          <a:off x="0" y="0"/>
          <a:ext cx="0" cy="0"/>
          <a:chOff x="0" y="0"/>
          <a:chExt cx="0" cy="0"/>
        </a:xfrm>
      </p:grpSpPr>
      <p:sp>
        <p:nvSpPr>
          <p:cNvPr id="162" name="Google Shape;162;p16"/>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t" anchorCtr="0">
            <a:noAutofit/>
          </a:bodyPr>
          <a:lstStyle>
            <a:lvl1pPr marL="457200" lvl="0" indent="-609600" algn="l">
              <a:lnSpc>
                <a:spcPct val="90000"/>
              </a:lnSpc>
              <a:spcBef>
                <a:spcPts val="1200"/>
              </a:spcBef>
              <a:spcAft>
                <a:spcPts val="0"/>
              </a:spcAft>
              <a:buClr>
                <a:schemeClr val="dk1"/>
              </a:buClr>
              <a:buSzPts val="6000"/>
              <a:buFont typeface="Arial"/>
              <a:buChar char="​"/>
              <a:defRPr sz="6000" b="1">
                <a:solidFill>
                  <a:schemeClr val="dk1"/>
                </a:solidFill>
                <a:latin typeface="Arial"/>
                <a:ea typeface="Arial"/>
                <a:cs typeface="Arial"/>
                <a:sym typeface="Arial"/>
              </a:defRPr>
            </a:lvl1pPr>
            <a:lvl2pPr marL="914400" lvl="1" indent="-4191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
        <p:nvSpPr>
          <p:cNvPr id="163" name="Google Shape;163;p16"/>
          <p:cNvSpPr/>
          <p:nvPr/>
        </p:nvSpPr>
        <p:spPr>
          <a:xfrm>
            <a:off x="6438900" y="226544"/>
            <a:ext cx="5067300" cy="5721900"/>
          </a:xfrm>
          <a:prstGeom prst="rect">
            <a:avLst/>
          </a:prstGeom>
          <a:gradFill>
            <a:gsLst>
              <a:gs pos="0">
                <a:srgbClr val="E6E6E6">
                  <a:alpha val="69803"/>
                </a:srgbClr>
              </a:gs>
              <a:gs pos="22000">
                <a:schemeClr val="lt1"/>
              </a:gs>
              <a:gs pos="100000">
                <a:schemeClr val="lt1"/>
              </a:gs>
            </a:gsLst>
            <a:lin ang="5400000" scaled="0"/>
          </a:gradFill>
          <a:ln>
            <a:noFill/>
          </a:ln>
        </p:spPr>
        <p:txBody>
          <a:bodyPr spcFirstLastPara="1" wrap="square" lIns="0" tIns="274300" rIns="0" bIns="0" anchor="t" anchorCtr="0">
            <a:noAutofit/>
          </a:bodyPr>
          <a:lstStyle/>
          <a:p>
            <a:pPr marL="0" marR="0" lvl="0" indent="0" algn="ctr" rtl="0">
              <a:lnSpc>
                <a:spcPct val="85000"/>
              </a:lnSpc>
              <a:spcBef>
                <a:spcPts val="0"/>
              </a:spcBef>
              <a:spcAft>
                <a:spcPts val="0"/>
              </a:spcAft>
              <a:buClr>
                <a:schemeClr val="dk1"/>
              </a:buClr>
              <a:buSzPts val="1800"/>
              <a:buFont typeface="Arial"/>
              <a:buNone/>
            </a:pPr>
            <a:endParaRPr sz="1800" b="0" i="0" u="none" strike="noStrike" cap="none">
              <a:solidFill>
                <a:schemeClr val="dk2"/>
              </a:solidFill>
              <a:latin typeface="Arial"/>
              <a:ea typeface="Arial"/>
              <a:cs typeface="Arial"/>
              <a:sym typeface="Arial"/>
            </a:endParaRPr>
          </a:p>
        </p:txBody>
      </p:sp>
      <p:sp>
        <p:nvSpPr>
          <p:cNvPr id="164" name="Google Shape;164;p16"/>
          <p:cNvSpPr txBox="1">
            <a:spLocks noGrp="1"/>
          </p:cNvSpPr>
          <p:nvPr>
            <p:ph type="body" idx="2"/>
          </p:nvPr>
        </p:nvSpPr>
        <p:spPr>
          <a:xfrm>
            <a:off x="6786372" y="812800"/>
            <a:ext cx="4372500" cy="561900"/>
          </a:xfrm>
          <a:prstGeom prst="rect">
            <a:avLst/>
          </a:prstGeom>
          <a:noFill/>
          <a:ln>
            <a:noFill/>
          </a:ln>
        </p:spPr>
        <p:txBody>
          <a:bodyPr spcFirstLastPara="1" wrap="square" lIns="0" tIns="0" rIns="0" bIns="0" anchor="t" anchorCtr="0">
            <a:noAutofit/>
          </a:bodyPr>
          <a:lstStyle>
            <a:lvl1pPr marL="457200" lvl="0" indent="-228600" algn="ctr">
              <a:lnSpc>
                <a:spcPct val="83000"/>
              </a:lnSpc>
              <a:spcBef>
                <a:spcPts val="0"/>
              </a:spcBef>
              <a:spcAft>
                <a:spcPts val="0"/>
              </a:spcAft>
              <a:buClr>
                <a:schemeClr val="dk1"/>
              </a:buClr>
              <a:buSzPts val="2200"/>
              <a:buNone/>
              <a:defRPr sz="22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165" name="Google Shape;165;p16"/>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spTree>
    <p:extLst>
      <p:ext uri="{BB962C8B-B14F-4D97-AF65-F5344CB8AC3E}">
        <p14:creationId xmlns:p14="http://schemas.microsoft.com/office/powerpoint/2010/main" val="9225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Tree>
    <p:extLst>
      <p:ext uri="{BB962C8B-B14F-4D97-AF65-F5344CB8AC3E}">
        <p14:creationId xmlns:p14="http://schemas.microsoft.com/office/powerpoint/2010/main" val="288576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1"/>
        <p:cNvGrpSpPr/>
        <p:nvPr/>
      </p:nvGrpSpPr>
      <p:grpSpPr>
        <a:xfrm>
          <a:off x="0" y="0"/>
          <a:ext cx="0" cy="0"/>
          <a:chOff x="0" y="0"/>
          <a:chExt cx="0" cy="0"/>
        </a:xfrm>
      </p:grpSpPr>
      <p:sp>
        <p:nvSpPr>
          <p:cNvPr id="132" name="Google Shape;132;p10"/>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10"/>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1494977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ive Icons">
  <p:cSld name="Five Icons">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 name="Google Shape;216;p24"/>
          <p:cNvSpPr/>
          <p:nvPr/>
        </p:nvSpPr>
        <p:spPr>
          <a:xfrm>
            <a:off x="76339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17" name="Google Shape;217;p24"/>
          <p:cNvSpPr/>
          <p:nvPr/>
        </p:nvSpPr>
        <p:spPr>
          <a:xfrm>
            <a:off x="3064630" y="3259890"/>
            <a:ext cx="1460400" cy="14604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18" name="Google Shape;218;p24"/>
          <p:cNvSpPr/>
          <p:nvPr/>
        </p:nvSpPr>
        <p:spPr>
          <a:xfrm>
            <a:off x="535715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19" name="Google Shape;219;p24"/>
          <p:cNvSpPr/>
          <p:nvPr/>
        </p:nvSpPr>
        <p:spPr>
          <a:xfrm>
            <a:off x="765839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20" name="Google Shape;220;p24"/>
          <p:cNvSpPr/>
          <p:nvPr/>
        </p:nvSpPr>
        <p:spPr>
          <a:xfrm>
            <a:off x="9959637" y="3259890"/>
            <a:ext cx="1477800" cy="14778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21" name="Google Shape;221;p24"/>
          <p:cNvSpPr txBox="1">
            <a:spLocks noGrp="1"/>
          </p:cNvSpPr>
          <p:nvPr>
            <p:ph type="body" idx="1"/>
          </p:nvPr>
        </p:nvSpPr>
        <p:spPr>
          <a:xfrm>
            <a:off x="68580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2" name="Google Shape;222;p24"/>
          <p:cNvSpPr txBox="1">
            <a:spLocks noGrp="1"/>
          </p:cNvSpPr>
          <p:nvPr>
            <p:ph type="body" idx="2"/>
          </p:nvPr>
        </p:nvSpPr>
        <p:spPr>
          <a:xfrm>
            <a:off x="685800"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3" name="Google Shape;223;p24"/>
          <p:cNvSpPr txBox="1">
            <a:spLocks noGrp="1"/>
          </p:cNvSpPr>
          <p:nvPr>
            <p:ph type="body" idx="3"/>
          </p:nvPr>
        </p:nvSpPr>
        <p:spPr>
          <a:xfrm>
            <a:off x="298704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4" name="Google Shape;224;p24"/>
          <p:cNvSpPr txBox="1">
            <a:spLocks noGrp="1"/>
          </p:cNvSpPr>
          <p:nvPr>
            <p:ph type="body" idx="4"/>
          </p:nvPr>
        </p:nvSpPr>
        <p:spPr>
          <a:xfrm>
            <a:off x="298704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5" name="Google Shape;225;p24"/>
          <p:cNvSpPr txBox="1">
            <a:spLocks noGrp="1"/>
          </p:cNvSpPr>
          <p:nvPr>
            <p:ph type="body" idx="5"/>
          </p:nvPr>
        </p:nvSpPr>
        <p:spPr>
          <a:xfrm>
            <a:off x="528828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6" name="Google Shape;226;p24"/>
          <p:cNvSpPr txBox="1">
            <a:spLocks noGrp="1"/>
          </p:cNvSpPr>
          <p:nvPr>
            <p:ph type="body" idx="6"/>
          </p:nvPr>
        </p:nvSpPr>
        <p:spPr>
          <a:xfrm>
            <a:off x="528828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7" name="Google Shape;227;p24"/>
          <p:cNvSpPr txBox="1">
            <a:spLocks noGrp="1"/>
          </p:cNvSpPr>
          <p:nvPr>
            <p:ph type="body" idx="7"/>
          </p:nvPr>
        </p:nvSpPr>
        <p:spPr>
          <a:xfrm>
            <a:off x="758952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8" name="Google Shape;228;p24"/>
          <p:cNvSpPr txBox="1">
            <a:spLocks noGrp="1"/>
          </p:cNvSpPr>
          <p:nvPr>
            <p:ph type="body" idx="8"/>
          </p:nvPr>
        </p:nvSpPr>
        <p:spPr>
          <a:xfrm>
            <a:off x="758952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29" name="Google Shape;229;p24"/>
          <p:cNvSpPr txBox="1">
            <a:spLocks noGrp="1"/>
          </p:cNvSpPr>
          <p:nvPr>
            <p:ph type="body" idx="9"/>
          </p:nvPr>
        </p:nvSpPr>
        <p:spPr>
          <a:xfrm>
            <a:off x="9890760" y="5032615"/>
            <a:ext cx="1615500" cy="11397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600"/>
              <a:buNone/>
              <a:defRPr sz="16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30" name="Google Shape;230;p24"/>
          <p:cNvSpPr txBox="1">
            <a:spLocks noGrp="1"/>
          </p:cNvSpPr>
          <p:nvPr>
            <p:ph type="body" idx="13"/>
          </p:nvPr>
        </p:nvSpPr>
        <p:spPr>
          <a:xfrm>
            <a:off x="9890761" y="2367177"/>
            <a:ext cx="16155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000"/>
              <a:buFont typeface="Arial"/>
              <a:buNone/>
              <a:defRPr sz="20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31" name="Google Shape;231;p24"/>
          <p:cNvSpPr txBox="1">
            <a:spLocks noGrp="1"/>
          </p:cNvSpPr>
          <p:nvPr>
            <p:ph type="body" idx="14"/>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64792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Photo Bottom">
  <p:cSld name="Photo Bottom">
    <p:spTree>
      <p:nvGrpSpPr>
        <p:cNvPr id="1" name="Shape 315"/>
        <p:cNvGrpSpPr/>
        <p:nvPr/>
      </p:nvGrpSpPr>
      <p:grpSpPr>
        <a:xfrm>
          <a:off x="0" y="0"/>
          <a:ext cx="0" cy="0"/>
          <a:chOff x="0" y="0"/>
          <a:chExt cx="0" cy="0"/>
        </a:xfrm>
      </p:grpSpPr>
      <p:sp>
        <p:nvSpPr>
          <p:cNvPr id="316" name="Google Shape;316;p37"/>
          <p:cNvSpPr/>
          <p:nvPr/>
        </p:nvSpPr>
        <p:spPr>
          <a:xfrm>
            <a:off x="100" y="3429000"/>
            <a:ext cx="12192000" cy="3435300"/>
          </a:xfrm>
          <a:prstGeom prst="rect">
            <a:avLst/>
          </a:prstGeom>
          <a:gradFill>
            <a:gsLst>
              <a:gs pos="0">
                <a:srgbClr val="E6E6E6">
                  <a:alpha val="69803"/>
                </a:srgbClr>
              </a:gs>
              <a:gs pos="22000">
                <a:schemeClr val="lt1"/>
              </a:gs>
              <a:gs pos="100000">
                <a:schemeClr val="lt1"/>
              </a:gs>
            </a:gsLst>
            <a:lin ang="5400012"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317" name="Google Shape;317;p37"/>
          <p:cNvSpPr txBox="1">
            <a:spLocks noGrp="1"/>
          </p:cNvSpPr>
          <p:nvPr>
            <p:ph type="title"/>
          </p:nvPr>
        </p:nvSpPr>
        <p:spPr>
          <a:xfrm>
            <a:off x="685800" y="812566"/>
            <a:ext cx="10820400" cy="7386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8" name="Google Shape;318;p37"/>
          <p:cNvSpPr txBox="1">
            <a:spLocks noGrp="1"/>
          </p:cNvSpPr>
          <p:nvPr>
            <p:ph type="body" idx="1"/>
          </p:nvPr>
        </p:nvSpPr>
        <p:spPr>
          <a:xfrm>
            <a:off x="685800" y="1614084"/>
            <a:ext cx="10820400" cy="383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3000"/>
              <a:buNone/>
              <a:defRPr sz="30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319" name="Google Shape;319;p37"/>
          <p:cNvSpPr/>
          <p:nvPr/>
        </p:nvSpPr>
        <p:spPr>
          <a:xfrm rot="5400000">
            <a:off x="5968652" y="-2108596"/>
            <a:ext cx="254700" cy="108204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320" name="Google Shape;320;p3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321" name="Google Shape;321;p37"/>
          <p:cNvPicPr preferRelativeResize="0"/>
          <p:nvPr/>
        </p:nvPicPr>
        <p:blipFill rotWithShape="1">
          <a:blip r:embed="rId2">
            <a:alphaModFix/>
          </a:blip>
          <a:srcRect t="11063"/>
          <a:stretch/>
        </p:blipFill>
        <p:spPr>
          <a:xfrm>
            <a:off x="9768425" y="6335075"/>
            <a:ext cx="1737774" cy="411301"/>
          </a:xfrm>
          <a:prstGeom prst="rect">
            <a:avLst/>
          </a:prstGeom>
          <a:noFill/>
          <a:ln>
            <a:noFill/>
          </a:ln>
        </p:spPr>
      </p:pic>
    </p:spTree>
    <p:extLst>
      <p:ext uri="{BB962C8B-B14F-4D97-AF65-F5344CB8AC3E}">
        <p14:creationId xmlns:p14="http://schemas.microsoft.com/office/powerpoint/2010/main" val="3610312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idebar w/ Content">
  <p:cSld name="Sidebar w/ Content">
    <p:spTree>
      <p:nvGrpSpPr>
        <p:cNvPr id="1" name="Shape 257"/>
        <p:cNvGrpSpPr/>
        <p:nvPr/>
      </p:nvGrpSpPr>
      <p:grpSpPr>
        <a:xfrm>
          <a:off x="0" y="0"/>
          <a:ext cx="0" cy="0"/>
          <a:chOff x="0" y="0"/>
          <a:chExt cx="0" cy="0"/>
        </a:xfrm>
      </p:grpSpPr>
      <p:pic>
        <p:nvPicPr>
          <p:cNvPr id="258" name="Google Shape;258;p28"/>
          <p:cNvPicPr preferRelativeResize="0"/>
          <p:nvPr/>
        </p:nvPicPr>
        <p:blipFill rotWithShape="1">
          <a:blip r:embed="rId2">
            <a:alphaModFix/>
          </a:blip>
          <a:srcRect t="3306" r="62917"/>
          <a:stretch/>
        </p:blipFill>
        <p:spPr>
          <a:xfrm>
            <a:off x="0" y="226544"/>
            <a:ext cx="4521030" cy="6631457"/>
          </a:xfrm>
          <a:prstGeom prst="rect">
            <a:avLst/>
          </a:prstGeom>
          <a:noFill/>
          <a:ln>
            <a:noFill/>
          </a:ln>
        </p:spPr>
      </p:pic>
      <p:sp>
        <p:nvSpPr>
          <p:cNvPr id="259" name="Google Shape;259;p28"/>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dk1"/>
              </a:buClr>
              <a:buSzPts val="1200"/>
              <a:buFont typeface="Arial"/>
              <a:buChar char="•"/>
              <a:defRPr sz="1200" b="0">
                <a:solidFill>
                  <a:schemeClr val="dk1"/>
                </a:solidFill>
                <a:latin typeface="Arial"/>
                <a:ea typeface="Arial"/>
                <a:cs typeface="Arial"/>
                <a:sym typeface="Arial"/>
              </a:defRPr>
            </a:lvl9pPr>
          </a:lstStyle>
          <a:p>
            <a:endParaRPr/>
          </a:p>
        </p:txBody>
      </p:sp>
      <p:sp>
        <p:nvSpPr>
          <p:cNvPr id="260" name="Google Shape;260;p28"/>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lvl1pPr marL="457200" lvl="0" indent="-381000" algn="l">
              <a:lnSpc>
                <a:spcPct val="85000"/>
              </a:lnSpc>
              <a:spcBef>
                <a:spcPts val="3000"/>
              </a:spcBef>
              <a:spcAft>
                <a:spcPts val="0"/>
              </a:spcAft>
              <a:buClr>
                <a:schemeClr val="accent1"/>
              </a:buClr>
              <a:buSzPts val="2400"/>
              <a:buFont typeface="Arial"/>
              <a:buChar char="•"/>
              <a:defRPr sz="2400" b="0">
                <a:latin typeface="Arial"/>
                <a:ea typeface="Arial"/>
                <a:cs typeface="Arial"/>
                <a:sym typeface="Arial"/>
              </a:defRPr>
            </a:lvl1pPr>
            <a:lvl2pPr marL="914400" lvl="1" indent="-342900" algn="l">
              <a:lnSpc>
                <a:spcPct val="85000"/>
              </a:lnSpc>
              <a:spcBef>
                <a:spcPts val="400"/>
              </a:spcBef>
              <a:spcAft>
                <a:spcPts val="0"/>
              </a:spcAft>
              <a:buClr>
                <a:srgbClr val="737373"/>
              </a:buClr>
              <a:buSzPts val="1800"/>
              <a:buFont typeface="NTR"/>
              <a:buChar char="–"/>
              <a:defRPr sz="1800">
                <a:solidFill>
                  <a:srgbClr val="737373"/>
                </a:solidFill>
                <a:latin typeface="Arial"/>
                <a:ea typeface="Arial"/>
                <a:cs typeface="Arial"/>
                <a:sym typeface="Arial"/>
              </a:defRPr>
            </a:lvl2pPr>
            <a:lvl3pPr marL="1371600" lvl="2"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3pPr>
            <a:lvl4pPr marL="1828800" lvl="3" indent="-330200" algn="l">
              <a:lnSpc>
                <a:spcPct val="90000"/>
              </a:lnSpc>
              <a:spcBef>
                <a:spcPts val="0"/>
              </a:spcBef>
              <a:spcAft>
                <a:spcPts val="0"/>
              </a:spcAft>
              <a:buClr>
                <a:schemeClr val="accent1"/>
              </a:buClr>
              <a:buSzPts val="1600"/>
              <a:buFont typeface="Arial"/>
              <a:buChar char="​"/>
              <a:defRPr sz="1600" b="0">
                <a:solidFill>
                  <a:schemeClr val="accent1"/>
                </a:solidFill>
                <a:latin typeface="Arial"/>
                <a:ea typeface="Arial"/>
                <a:cs typeface="Arial"/>
                <a:sym typeface="Arial"/>
              </a:defRPr>
            </a:lvl4pPr>
            <a:lvl5pPr marL="2286000" lvl="4" indent="-317500" algn="l">
              <a:lnSpc>
                <a:spcPct val="120000"/>
              </a:lnSpc>
              <a:spcBef>
                <a:spcPts val="80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marL="2743200" lvl="5" indent="-304800" algn="l">
              <a:lnSpc>
                <a:spcPct val="85000"/>
              </a:lnSpc>
              <a:spcBef>
                <a:spcPts val="400"/>
              </a:spcBef>
              <a:spcAft>
                <a:spcPts val="0"/>
              </a:spcAft>
              <a:buClr>
                <a:schemeClr val="accent1"/>
              </a:buClr>
              <a:buSzPts val="1200"/>
              <a:buFont typeface="Arial"/>
              <a:buChar char="•"/>
              <a:defRPr sz="1200">
                <a:solidFill>
                  <a:schemeClr val="dk1"/>
                </a:solidFill>
                <a:latin typeface="Arial"/>
                <a:ea typeface="Arial"/>
                <a:cs typeface="Arial"/>
                <a:sym typeface="Arial"/>
              </a:defRPr>
            </a:lvl6pPr>
            <a:lvl7pPr marL="3200400" lvl="6" indent="-304800" algn="l">
              <a:lnSpc>
                <a:spcPct val="85000"/>
              </a:lnSpc>
              <a:spcBef>
                <a:spcPts val="6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marL="3657600" lvl="7" indent="-368300" algn="l">
              <a:lnSpc>
                <a:spcPct val="100000"/>
              </a:lnSpc>
              <a:spcBef>
                <a:spcPts val="1200"/>
              </a:spcBef>
              <a:spcAft>
                <a:spcPts val="0"/>
              </a:spcAft>
              <a:buClr>
                <a:schemeClr val="dk1"/>
              </a:buClr>
              <a:buSzPts val="2200"/>
              <a:buFont typeface="Arial"/>
              <a:buChar char="“"/>
              <a:defRPr sz="2200">
                <a:solidFill>
                  <a:schemeClr val="dk1"/>
                </a:solidFill>
                <a:latin typeface="Arial"/>
                <a:ea typeface="Arial"/>
                <a:cs typeface="Arial"/>
                <a:sym typeface="Arial"/>
              </a:defRPr>
            </a:lvl8pPr>
            <a:lvl9pPr marL="4114800" lvl="8" indent="-317500" algn="l">
              <a:lnSpc>
                <a:spcPct val="80000"/>
              </a:lnSpc>
              <a:spcBef>
                <a:spcPts val="600"/>
              </a:spcBef>
              <a:spcAft>
                <a:spcPts val="1200"/>
              </a:spcAft>
              <a:buClr>
                <a:schemeClr val="dk1"/>
              </a:buClr>
              <a:buSzPts val="1400"/>
              <a:buFont typeface="Arial"/>
              <a:buChar char="​"/>
              <a:defRPr sz="140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343673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aptop with Content">
  <p:cSld name="Laptop with Content">
    <p:spTree>
      <p:nvGrpSpPr>
        <p:cNvPr id="1" name="Shape 178"/>
        <p:cNvGrpSpPr/>
        <p:nvPr/>
      </p:nvGrpSpPr>
      <p:grpSpPr>
        <a:xfrm>
          <a:off x="0" y="0"/>
          <a:ext cx="0" cy="0"/>
          <a:chOff x="0" y="0"/>
          <a:chExt cx="0" cy="0"/>
        </a:xfrm>
      </p:grpSpPr>
      <p:pic>
        <p:nvPicPr>
          <p:cNvPr id="179" name="Google Shape;179;p20"/>
          <p:cNvPicPr preferRelativeResize="0"/>
          <p:nvPr/>
        </p:nvPicPr>
        <p:blipFill>
          <a:blip r:embed="rId2">
            <a:alphaModFix/>
          </a:blip>
          <a:stretch>
            <a:fillRect/>
          </a:stretch>
        </p:blipFill>
        <p:spPr>
          <a:xfrm>
            <a:off x="2187239" y="-1407400"/>
            <a:ext cx="12009527" cy="9013475"/>
          </a:xfrm>
          <a:prstGeom prst="rect">
            <a:avLst/>
          </a:prstGeom>
          <a:noFill/>
          <a:ln>
            <a:noFill/>
          </a:ln>
        </p:spPr>
      </p:pic>
      <p:pic>
        <p:nvPicPr>
          <p:cNvPr id="180" name="Google Shape;180;p20"/>
          <p:cNvPicPr preferRelativeResize="0"/>
          <p:nvPr/>
        </p:nvPicPr>
        <p:blipFill>
          <a:blip r:embed="rId3">
            <a:alphaModFix/>
          </a:blip>
          <a:stretch>
            <a:fillRect/>
          </a:stretch>
        </p:blipFill>
        <p:spPr>
          <a:xfrm>
            <a:off x="4878750" y="5553657"/>
            <a:ext cx="6353175" cy="314325"/>
          </a:xfrm>
          <a:prstGeom prst="rect">
            <a:avLst/>
          </a:prstGeom>
          <a:noFill/>
          <a:ln>
            <a:noFill/>
          </a:ln>
        </p:spPr>
      </p:pic>
      <p:sp>
        <p:nvSpPr>
          <p:cNvPr id="181" name="Google Shape;181;p20"/>
          <p:cNvSpPr txBox="1">
            <a:spLocks noGrp="1"/>
          </p:cNvSpPr>
          <p:nvPr>
            <p:ph type="body" idx="1"/>
          </p:nvPr>
        </p:nvSpPr>
        <p:spPr>
          <a:xfrm>
            <a:off x="685799" y="812801"/>
            <a:ext cx="3149700" cy="5364300"/>
          </a:xfrm>
          <a:prstGeom prst="rect">
            <a:avLst/>
          </a:prstGeom>
          <a:noFill/>
          <a:ln>
            <a:noFill/>
          </a:ln>
        </p:spPr>
        <p:txBody>
          <a:bodyPr spcFirstLastPara="1" wrap="square" lIns="0" tIns="0" rIns="0" bIns="0" anchor="ctr"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accent4"/>
              </a:buClr>
              <a:buSzPts val="1200"/>
              <a:buFont typeface="Arial"/>
              <a:buChar char="•"/>
              <a:defRPr sz="1200" b="0">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681336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Weighted Left">
  <p:cSld name="Weighted Left">
    <p:spTree>
      <p:nvGrpSpPr>
        <p:cNvPr id="1" name="Shape 119"/>
        <p:cNvGrpSpPr/>
        <p:nvPr/>
      </p:nvGrpSpPr>
      <p:grpSpPr>
        <a:xfrm>
          <a:off x="0" y="0"/>
          <a:ext cx="0" cy="0"/>
          <a:chOff x="0" y="0"/>
          <a:chExt cx="0" cy="0"/>
        </a:xfrm>
      </p:grpSpPr>
      <p:sp>
        <p:nvSpPr>
          <p:cNvPr id="120" name="Google Shape;120;p8"/>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8"/>
          <p:cNvSpPr txBox="1">
            <a:spLocks noGrp="1"/>
          </p:cNvSpPr>
          <p:nvPr>
            <p:ph type="body" idx="1"/>
          </p:nvPr>
        </p:nvSpPr>
        <p:spPr>
          <a:xfrm>
            <a:off x="8353554" y="2368296"/>
            <a:ext cx="31497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122" name="Google Shape;122;p8"/>
          <p:cNvSpPr txBox="1">
            <a:spLocks noGrp="1"/>
          </p:cNvSpPr>
          <p:nvPr>
            <p:ph type="body" idx="2"/>
          </p:nvPr>
        </p:nvSpPr>
        <p:spPr>
          <a:xfrm>
            <a:off x="685800" y="2368296"/>
            <a:ext cx="6984900" cy="3804000"/>
          </a:xfrm>
          <a:prstGeom prst="rect">
            <a:avLst/>
          </a:prstGeom>
          <a:noFill/>
          <a:ln>
            <a:noFill/>
          </a:ln>
        </p:spPr>
        <p:txBody>
          <a:bodyPr spcFirstLastPara="1" wrap="square" lIns="0" tIns="0" rIns="0" bIns="0" anchor="t" anchorCtr="0">
            <a:noAutofit/>
          </a:bodyPr>
          <a:lstStyle>
            <a:lvl1pPr marL="457200" lvl="0" indent="-368300" algn="l">
              <a:lnSpc>
                <a:spcPct val="95000"/>
              </a:lnSpc>
              <a:spcBef>
                <a:spcPts val="2000"/>
              </a:spcBef>
              <a:spcAft>
                <a:spcPts val="0"/>
              </a:spcAft>
              <a:buClr>
                <a:schemeClr val="dk1"/>
              </a:buClr>
              <a:buSzPts val="2200"/>
              <a:buChar char="​"/>
              <a:defRPr>
                <a:latin typeface="Arial"/>
                <a:ea typeface="Arial"/>
                <a:cs typeface="Arial"/>
                <a:sym typeface="Arial"/>
              </a:defRPr>
            </a:lvl1pPr>
            <a:lvl2pPr marL="914400" lvl="1" indent="-342900" algn="l">
              <a:lnSpc>
                <a:spcPct val="90000"/>
              </a:lnSpc>
              <a:spcBef>
                <a:spcPts val="400"/>
              </a:spcBef>
              <a:spcAft>
                <a:spcPts val="0"/>
              </a:spcAft>
              <a:buSzPts val="1800"/>
              <a:buChar char="•"/>
              <a:defRPr>
                <a:latin typeface="Arial"/>
                <a:ea typeface="Arial"/>
                <a:cs typeface="Arial"/>
                <a:sym typeface="Arial"/>
              </a:defRPr>
            </a:lvl2pPr>
            <a:lvl3pPr marL="1371600" lvl="2" indent="-317500" algn="l">
              <a:lnSpc>
                <a:spcPct val="85000"/>
              </a:lnSpc>
              <a:spcBef>
                <a:spcPts val="400"/>
              </a:spcBef>
              <a:spcAft>
                <a:spcPts val="0"/>
              </a:spcAft>
              <a:buClr>
                <a:schemeClr val="dk1"/>
              </a:buClr>
              <a:buSzPts val="1400"/>
              <a:buChar char="–"/>
              <a:defRPr>
                <a:latin typeface="Arial"/>
                <a:ea typeface="Arial"/>
                <a:cs typeface="Arial"/>
                <a:sym typeface="Arial"/>
              </a:defRPr>
            </a:lvl3pPr>
            <a:lvl4pPr marL="1828800" lvl="3" indent="-355600" algn="l">
              <a:lnSpc>
                <a:spcPct val="90000"/>
              </a:lnSpc>
              <a:spcBef>
                <a:spcPts val="1200"/>
              </a:spcBef>
              <a:spcAft>
                <a:spcPts val="0"/>
              </a:spcAft>
              <a:buClr>
                <a:schemeClr val="dk1"/>
              </a:buClr>
              <a:buSzPts val="2000"/>
              <a:buChar char="​"/>
              <a:defRPr>
                <a:latin typeface="Arial"/>
                <a:ea typeface="Arial"/>
                <a:cs typeface="Arial"/>
                <a:sym typeface="Arial"/>
              </a:defRPr>
            </a:lvl4pPr>
            <a:lvl5pPr marL="2286000" lvl="4" indent="-228600" algn="l">
              <a:lnSpc>
                <a:spcPct val="90000"/>
              </a:lnSpc>
              <a:spcBef>
                <a:spcPts val="0"/>
              </a:spcBef>
              <a:spcAft>
                <a:spcPts val="0"/>
              </a:spcAft>
              <a:buClr>
                <a:schemeClr val="accent1"/>
              </a:buClr>
              <a:buSzPts val="1400"/>
              <a:buNone/>
              <a:defRPr>
                <a:latin typeface="Arial"/>
                <a:ea typeface="Arial"/>
                <a:cs typeface="Arial"/>
                <a:sym typeface="Arial"/>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123" name="Google Shape;123;p8"/>
          <p:cNvSpPr txBox="1">
            <a:spLocks noGrp="1"/>
          </p:cNvSpPr>
          <p:nvPr>
            <p:ph type="body" idx="3"/>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Four Icons">
  <p:cSld name="Four Icons">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23"/>
          <p:cNvSpPr/>
          <p:nvPr/>
        </p:nvSpPr>
        <p:spPr>
          <a:xfrm>
            <a:off x="8779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02" name="Google Shape;202;p23"/>
          <p:cNvSpPr/>
          <p:nvPr/>
        </p:nvSpPr>
        <p:spPr>
          <a:xfrm>
            <a:off x="3730751"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03" name="Google Shape;203;p23"/>
          <p:cNvSpPr/>
          <p:nvPr/>
        </p:nvSpPr>
        <p:spPr>
          <a:xfrm>
            <a:off x="660730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04" name="Google Shape;204;p23"/>
          <p:cNvSpPr/>
          <p:nvPr/>
        </p:nvSpPr>
        <p:spPr>
          <a:xfrm>
            <a:off x="9483852" y="3303694"/>
            <a:ext cx="1806300" cy="1806300"/>
          </a:xfrm>
          <a:prstGeom prst="donut">
            <a:avLst>
              <a:gd name="adj" fmla="val 4877"/>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sng" strike="noStrike" cap="none">
              <a:solidFill>
                <a:schemeClr val="lt1"/>
              </a:solidFill>
              <a:latin typeface="Arial"/>
              <a:ea typeface="Arial"/>
              <a:cs typeface="Arial"/>
              <a:sym typeface="Arial"/>
              <a:hlinkClick r:id="rId2">
                <a:extLst>
                  <a:ext uri="{A12FA001-AC4F-418D-AE19-62706E023703}">
                    <ahyp:hlinkClr xmlns:ahyp="http://schemas.microsoft.com/office/drawing/2018/hyperlinkcolor" val="tx"/>
                  </a:ext>
                </a:extLst>
              </a:hlinkClick>
            </a:endParaRPr>
          </a:p>
        </p:txBody>
      </p:sp>
      <p:sp>
        <p:nvSpPr>
          <p:cNvPr id="205" name="Google Shape;205;p23"/>
          <p:cNvSpPr txBox="1">
            <a:spLocks noGrp="1"/>
          </p:cNvSpPr>
          <p:nvPr>
            <p:ph type="body" idx="1"/>
          </p:nvPr>
        </p:nvSpPr>
        <p:spPr>
          <a:xfrm>
            <a:off x="68580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06" name="Google Shape;206;p23"/>
          <p:cNvSpPr txBox="1">
            <a:spLocks noGrp="1"/>
          </p:cNvSpPr>
          <p:nvPr>
            <p:ph type="body" idx="2"/>
          </p:nvPr>
        </p:nvSpPr>
        <p:spPr>
          <a:xfrm>
            <a:off x="3562351"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07" name="Google Shape;207;p23"/>
          <p:cNvSpPr txBox="1">
            <a:spLocks noGrp="1"/>
          </p:cNvSpPr>
          <p:nvPr>
            <p:ph type="body" idx="3"/>
          </p:nvPr>
        </p:nvSpPr>
        <p:spPr>
          <a:xfrm>
            <a:off x="643890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08" name="Google Shape;208;p23"/>
          <p:cNvSpPr txBox="1">
            <a:spLocks noGrp="1"/>
          </p:cNvSpPr>
          <p:nvPr>
            <p:ph type="body" idx="4"/>
          </p:nvPr>
        </p:nvSpPr>
        <p:spPr>
          <a:xfrm>
            <a:off x="685800"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09" name="Google Shape;209;p23"/>
          <p:cNvSpPr txBox="1">
            <a:spLocks noGrp="1"/>
          </p:cNvSpPr>
          <p:nvPr>
            <p:ph type="body" idx="5"/>
          </p:nvPr>
        </p:nvSpPr>
        <p:spPr>
          <a:xfrm>
            <a:off x="3562351"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10" name="Google Shape;210;p23"/>
          <p:cNvSpPr txBox="1">
            <a:spLocks noGrp="1"/>
          </p:cNvSpPr>
          <p:nvPr>
            <p:ph type="body" idx="6"/>
          </p:nvPr>
        </p:nvSpPr>
        <p:spPr>
          <a:xfrm>
            <a:off x="6438900"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11" name="Google Shape;211;p23"/>
          <p:cNvSpPr txBox="1">
            <a:spLocks noGrp="1"/>
          </p:cNvSpPr>
          <p:nvPr>
            <p:ph type="body" idx="7"/>
          </p:nvPr>
        </p:nvSpPr>
        <p:spPr>
          <a:xfrm>
            <a:off x="9315450" y="5352261"/>
            <a:ext cx="2190900" cy="819900"/>
          </a:xfrm>
          <a:prstGeom prst="rect">
            <a:avLst/>
          </a:prstGeom>
          <a:noFill/>
          <a:ln>
            <a:noFill/>
          </a:ln>
        </p:spPr>
        <p:txBody>
          <a:bodyPr spcFirstLastPara="1" wrap="square" lIns="0" tIns="0" rIns="0" bIns="0" anchor="t" anchorCtr="0">
            <a:noAutofit/>
          </a:bodyPr>
          <a:lstStyle>
            <a:lvl1pPr marL="457200" lvl="0" indent="-2286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12" name="Google Shape;212;p23"/>
          <p:cNvSpPr txBox="1">
            <a:spLocks noGrp="1"/>
          </p:cNvSpPr>
          <p:nvPr>
            <p:ph type="body" idx="8"/>
          </p:nvPr>
        </p:nvSpPr>
        <p:spPr>
          <a:xfrm>
            <a:off x="9315451" y="2372155"/>
            <a:ext cx="2190600" cy="689400"/>
          </a:xfrm>
          <a:prstGeom prst="rect">
            <a:avLst/>
          </a:prstGeom>
          <a:noFill/>
          <a:ln>
            <a:noFill/>
          </a:ln>
        </p:spPr>
        <p:txBody>
          <a:bodyPr spcFirstLastPara="1" wrap="square" lIns="0" tIns="0" rIns="0" bIns="0" anchor="b" anchorCtr="0">
            <a:noAutofit/>
          </a:bodyPr>
          <a:lstStyle>
            <a:lvl1pPr marL="457200" lvl="0" indent="-228600" algn="ctr">
              <a:lnSpc>
                <a:spcPct val="80000"/>
              </a:lnSpc>
              <a:spcBef>
                <a:spcPts val="0"/>
              </a:spcBef>
              <a:spcAft>
                <a:spcPts val="0"/>
              </a:spcAft>
              <a:buClr>
                <a:schemeClr val="dk1"/>
              </a:buClr>
              <a:buSzPts val="2400"/>
              <a:buNone/>
              <a:defRPr sz="2400" b="1">
                <a:solidFill>
                  <a:schemeClr val="dk1"/>
                </a:solidFill>
                <a:latin typeface="Arial"/>
                <a:ea typeface="Arial"/>
                <a:cs typeface="Arial"/>
                <a:sym typeface="Arial"/>
              </a:defRPr>
            </a:lvl1pPr>
            <a:lvl2pPr marL="914400" lvl="1" indent="-228600" algn="l">
              <a:lnSpc>
                <a:spcPct val="90000"/>
              </a:lnSpc>
              <a:spcBef>
                <a:spcPts val="400"/>
              </a:spcBef>
              <a:spcAft>
                <a:spcPts val="0"/>
              </a:spcAft>
              <a:buSzPts val="1400"/>
              <a:buNone/>
              <a:defRPr sz="1400"/>
            </a:lvl2pPr>
            <a:lvl3pPr marL="1371600" lvl="2" indent="-228600" algn="l">
              <a:lnSpc>
                <a:spcPct val="85000"/>
              </a:lnSpc>
              <a:spcBef>
                <a:spcPts val="400"/>
              </a:spcBef>
              <a:spcAft>
                <a:spcPts val="0"/>
              </a:spcAft>
              <a:buClr>
                <a:schemeClr val="dk1"/>
              </a:buClr>
              <a:buSzPts val="1200"/>
              <a:buNone/>
              <a:defRPr sz="1200"/>
            </a:lvl3pPr>
            <a:lvl4pPr marL="1828800" lvl="3" indent="-228600" algn="l">
              <a:lnSpc>
                <a:spcPct val="90000"/>
              </a:lnSpc>
              <a:spcBef>
                <a:spcPts val="1200"/>
              </a:spcBef>
              <a:spcAft>
                <a:spcPts val="0"/>
              </a:spcAft>
              <a:buClr>
                <a:schemeClr val="dk1"/>
              </a:buClr>
              <a:buSzPts val="1000"/>
              <a:buNone/>
              <a:defRPr sz="1000"/>
            </a:lvl4pPr>
            <a:lvl5pPr marL="2286000" lvl="4" indent="-228600" algn="l">
              <a:lnSpc>
                <a:spcPct val="90000"/>
              </a:lnSpc>
              <a:spcBef>
                <a:spcPts val="0"/>
              </a:spcBef>
              <a:spcAft>
                <a:spcPts val="0"/>
              </a:spcAft>
              <a:buClr>
                <a:schemeClr val="accent1"/>
              </a:buClr>
              <a:buSzPts val="1000"/>
              <a:buNone/>
              <a:defRPr sz="1000"/>
            </a:lvl5pPr>
            <a:lvl6pPr marL="2743200" lvl="5" indent="-228600" algn="l">
              <a:lnSpc>
                <a:spcPct val="120000"/>
              </a:lnSpc>
              <a:spcBef>
                <a:spcPts val="800"/>
              </a:spcBef>
              <a:spcAft>
                <a:spcPts val="0"/>
              </a:spcAft>
              <a:buClr>
                <a:schemeClr val="dk1"/>
              </a:buClr>
              <a:buSzPts val="1000"/>
              <a:buNone/>
              <a:defRPr sz="1000"/>
            </a:lvl6pPr>
            <a:lvl7pPr marL="3200400" lvl="6" indent="-228600" algn="l">
              <a:lnSpc>
                <a:spcPct val="85000"/>
              </a:lnSpc>
              <a:spcBef>
                <a:spcPts val="600"/>
              </a:spcBef>
              <a:spcAft>
                <a:spcPts val="0"/>
              </a:spcAft>
              <a:buSzPts val="1000"/>
              <a:buNone/>
              <a:defRPr sz="1000"/>
            </a:lvl7pPr>
            <a:lvl8pPr marL="3657600" lvl="7" indent="-228600" algn="l">
              <a:lnSpc>
                <a:spcPct val="100000"/>
              </a:lnSpc>
              <a:spcBef>
                <a:spcPts val="1200"/>
              </a:spcBef>
              <a:spcAft>
                <a:spcPts val="0"/>
              </a:spcAft>
              <a:buClr>
                <a:schemeClr val="dk1"/>
              </a:buClr>
              <a:buSzPts val="1000"/>
              <a:buNone/>
              <a:defRPr sz="1000"/>
            </a:lvl8pPr>
            <a:lvl9pPr marL="4114800" lvl="8" indent="-228600" algn="l">
              <a:lnSpc>
                <a:spcPct val="85000"/>
              </a:lnSpc>
              <a:spcBef>
                <a:spcPts val="600"/>
              </a:spcBef>
              <a:spcAft>
                <a:spcPts val="1200"/>
              </a:spcAft>
              <a:buClr>
                <a:schemeClr val="dk1"/>
              </a:buClr>
              <a:buSzPts val="1000"/>
              <a:buNone/>
              <a:defRPr sz="1000"/>
            </a:lvl9pPr>
          </a:lstStyle>
          <a:p>
            <a:endParaRPr/>
          </a:p>
        </p:txBody>
      </p:sp>
      <p:sp>
        <p:nvSpPr>
          <p:cNvPr id="213" name="Google Shape;213;p23"/>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b="0">
                <a:solidFill>
                  <a:schemeClr val="dk2"/>
                </a:solidFil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Tree>
    <p:extLst>
      <p:ext uri="{BB962C8B-B14F-4D97-AF65-F5344CB8AC3E}">
        <p14:creationId xmlns:p14="http://schemas.microsoft.com/office/powerpoint/2010/main" val="170132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matchingName="Big Statement">
  <p:cSld name="Big Statement">
    <p:bg>
      <p:bgPr>
        <a:blipFill>
          <a:blip r:embed="rId2">
            <a:alphaModFix/>
          </a:blip>
          <a:stretch>
            <a:fillRect/>
          </a:stretch>
        </a:blipFill>
        <a:effectLst/>
      </p:bgPr>
    </p:bg>
    <p:spTree>
      <p:nvGrpSpPr>
        <p:cNvPr id="1" name="Shape 251"/>
        <p:cNvGrpSpPr/>
        <p:nvPr/>
      </p:nvGrpSpPr>
      <p:grpSpPr>
        <a:xfrm>
          <a:off x="0" y="0"/>
          <a:ext cx="0" cy="0"/>
          <a:chOff x="0" y="0"/>
          <a:chExt cx="0" cy="0"/>
        </a:xfrm>
      </p:grpSpPr>
      <p:sp>
        <p:nvSpPr>
          <p:cNvPr id="252" name="Google Shape;252;p27"/>
          <p:cNvSpPr/>
          <p:nvPr/>
        </p:nvSpPr>
        <p:spPr>
          <a:xfrm>
            <a:off x="1588" y="-303212"/>
            <a:ext cx="8369300" cy="2132013"/>
          </a:xfrm>
          <a:custGeom>
            <a:avLst/>
            <a:gdLst/>
            <a:ahLst/>
            <a:cxnLst/>
            <a:rect l="l" t="t" r="r" b="b"/>
            <a:pathLst>
              <a:path w="5272" h="1343" extrusionOk="0">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53" name="Google Shape;253;p27"/>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lt1"/>
                </a:solidFill>
                <a:latin typeface="Arial"/>
                <a:ea typeface="Arial"/>
                <a:cs typeface="Arial"/>
                <a:sym typeface="Arial"/>
              </a:rPr>
              <a:t>© 2021 SPLUNK INC.</a:t>
            </a:r>
            <a:endParaRPr sz="700">
              <a:solidFill>
                <a:schemeClr val="lt1"/>
              </a:solidFill>
              <a:latin typeface="Arial"/>
              <a:ea typeface="Arial"/>
              <a:cs typeface="Arial"/>
              <a:sym typeface="Arial"/>
            </a:endParaRPr>
          </a:p>
        </p:txBody>
      </p:sp>
      <p:sp>
        <p:nvSpPr>
          <p:cNvPr id="254" name="Google Shape;254;p27"/>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lvl1pPr marL="457200" lvl="0" indent="-571500" algn="ctr">
              <a:lnSpc>
                <a:spcPct val="83000"/>
              </a:lnSpc>
              <a:spcBef>
                <a:spcPts val="1200"/>
              </a:spcBef>
              <a:spcAft>
                <a:spcPts val="0"/>
              </a:spcAft>
              <a:buClr>
                <a:schemeClr val="dk1"/>
              </a:buClr>
              <a:buSzPts val="5400"/>
              <a:buFont typeface="Arial"/>
              <a:buChar char="​"/>
              <a:defRPr sz="5400" b="1">
                <a:solidFill>
                  <a:schemeClr val="dk1"/>
                </a:solidFill>
                <a:latin typeface="Arial"/>
                <a:ea typeface="Arial"/>
                <a:cs typeface="Arial"/>
                <a:sym typeface="Arial"/>
              </a:defRPr>
            </a:lvl1pPr>
            <a:lvl2pPr marL="914400" lvl="1" indent="-431800" algn="ctr">
              <a:lnSpc>
                <a:spcPct val="83000"/>
              </a:lnSpc>
              <a:spcBef>
                <a:spcPts val="800"/>
              </a:spcBef>
              <a:spcAft>
                <a:spcPts val="0"/>
              </a:spcAft>
              <a:buSzPts val="3200"/>
              <a:buFont typeface="Arial"/>
              <a:buChar char="​"/>
              <a:defRPr sz="3200" b="0">
                <a:solidFill>
                  <a:schemeClr val="dk2"/>
                </a:solidFill>
                <a:latin typeface="Arial"/>
                <a:ea typeface="Arial"/>
                <a:cs typeface="Arial"/>
                <a:sym typeface="Arial"/>
              </a:defRPr>
            </a:lvl2pPr>
            <a:lvl3pPr marL="1371600" lvl="2"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3pPr>
            <a:lvl4pPr marL="1828800" lvl="3"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4pPr>
            <a:lvl5pPr marL="2286000" lvl="4"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5pPr>
            <a:lvl6pPr marL="2743200" lvl="5"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6pPr>
            <a:lvl7pPr marL="3200400" lvl="6" indent="-381000" algn="ctr">
              <a:lnSpc>
                <a:spcPct val="83000"/>
              </a:lnSpc>
              <a:spcBef>
                <a:spcPts val="1200"/>
              </a:spcBef>
              <a:spcAft>
                <a:spcPts val="0"/>
              </a:spcAft>
              <a:buSzPts val="2400"/>
              <a:buFont typeface="Arial"/>
              <a:buChar char="​"/>
              <a:defRPr sz="2400" b="0">
                <a:solidFill>
                  <a:schemeClr val="dk1"/>
                </a:solidFill>
                <a:latin typeface="Arial"/>
                <a:ea typeface="Arial"/>
                <a:cs typeface="Arial"/>
                <a:sym typeface="Arial"/>
              </a:defRPr>
            </a:lvl7pPr>
            <a:lvl8pPr marL="3657600" lvl="7" indent="-381000" algn="ctr">
              <a:lnSpc>
                <a:spcPct val="83000"/>
              </a:lnSpc>
              <a:spcBef>
                <a:spcPts val="1200"/>
              </a:spcBef>
              <a:spcAft>
                <a:spcPts val="0"/>
              </a:spcAft>
              <a:buClr>
                <a:schemeClr val="dk1"/>
              </a:buClr>
              <a:buSzPts val="2400"/>
              <a:buFont typeface="Arial"/>
              <a:buChar char="​"/>
              <a:defRPr sz="2400" b="0">
                <a:solidFill>
                  <a:schemeClr val="dk1"/>
                </a:solidFill>
                <a:latin typeface="Arial"/>
                <a:ea typeface="Arial"/>
                <a:cs typeface="Arial"/>
                <a:sym typeface="Arial"/>
              </a:defRPr>
            </a:lvl8pPr>
            <a:lvl9pPr marL="4114800" lvl="8" indent="-381000" algn="ctr">
              <a:lnSpc>
                <a:spcPct val="83000"/>
              </a:lnSpc>
              <a:spcBef>
                <a:spcPts val="1200"/>
              </a:spcBef>
              <a:spcAft>
                <a:spcPts val="1200"/>
              </a:spcAft>
              <a:buClr>
                <a:schemeClr val="dk1"/>
              </a:buClr>
              <a:buSzPts val="2400"/>
              <a:buFont typeface="Arial"/>
              <a:buChar char="​"/>
              <a:defRPr sz="2400" b="0">
                <a:solidFill>
                  <a:schemeClr val="dk1"/>
                </a:solidFill>
                <a:latin typeface="Arial"/>
                <a:ea typeface="Arial"/>
                <a:cs typeface="Arial"/>
                <a:sym typeface="Arial"/>
              </a:defRPr>
            </a:lvl9pPr>
          </a:lstStyle>
          <a:p>
            <a:endParaRPr/>
          </a:p>
        </p:txBody>
      </p:sp>
      <p:sp>
        <p:nvSpPr>
          <p:cNvPr id="255" name="Google Shape;255;p27"/>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256" name="Google Shape;256;p27"/>
          <p:cNvPicPr preferRelativeResize="0"/>
          <p:nvPr/>
        </p:nvPicPr>
        <p:blipFill rotWithShape="1">
          <a:blip r:embed="rId3">
            <a:alphaModFix/>
          </a:blip>
          <a:srcRect t="10" b="-10"/>
          <a:stretch/>
        </p:blipFill>
        <p:spPr>
          <a:xfrm>
            <a:off x="9768425" y="6283924"/>
            <a:ext cx="1737774" cy="462450"/>
          </a:xfrm>
          <a:prstGeom prst="rect">
            <a:avLst/>
          </a:prstGeom>
          <a:noFill/>
          <a:ln>
            <a:noFill/>
          </a:ln>
        </p:spPr>
      </p:pic>
    </p:spTree>
    <p:extLst>
      <p:ext uri="{BB962C8B-B14F-4D97-AF65-F5344CB8AC3E}">
        <p14:creationId xmlns:p14="http://schemas.microsoft.com/office/powerpoint/2010/main" val="1927629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 Alt">
  <p:cSld name="Section Header_1">
    <p:spTree>
      <p:nvGrpSpPr>
        <p:cNvPr id="1" name="Shape 141"/>
        <p:cNvGrpSpPr/>
        <p:nvPr/>
      </p:nvGrpSpPr>
      <p:grpSpPr>
        <a:xfrm>
          <a:off x="0" y="0"/>
          <a:ext cx="0" cy="0"/>
          <a:chOff x="0" y="0"/>
          <a:chExt cx="0" cy="0"/>
        </a:xfrm>
      </p:grpSpPr>
      <p:sp>
        <p:nvSpPr>
          <p:cNvPr id="142" name="Google Shape;142;p13"/>
          <p:cNvSpPr txBox="1">
            <a:spLocks noGrp="1"/>
          </p:cNvSpPr>
          <p:nvPr>
            <p:ph type="title"/>
          </p:nvPr>
        </p:nvSpPr>
        <p:spPr>
          <a:xfrm>
            <a:off x="6438900" y="1644135"/>
            <a:ext cx="5067300" cy="1662000"/>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6000"/>
              <a:buFont typeface="Arial"/>
              <a:buNone/>
              <a:defRPr sz="6000" b="1">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3" name="Google Shape;143;p13"/>
          <p:cNvSpPr txBox="1">
            <a:spLocks noGrp="1"/>
          </p:cNvSpPr>
          <p:nvPr>
            <p:ph type="body" idx="1"/>
          </p:nvPr>
        </p:nvSpPr>
        <p:spPr>
          <a:xfrm>
            <a:off x="6438900" y="3333113"/>
            <a:ext cx="5067300" cy="3066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2"/>
              </a:buClr>
              <a:buSzPts val="2400"/>
              <a:buNone/>
              <a:defRPr sz="2400">
                <a:solidFill>
                  <a:schemeClr val="dk2"/>
                </a:solidFill>
              </a:defRPr>
            </a:lvl1pPr>
            <a:lvl2pPr marL="914400" lvl="1" indent="-228600" algn="l" rtl="0">
              <a:lnSpc>
                <a:spcPct val="90000"/>
              </a:lnSpc>
              <a:spcBef>
                <a:spcPts val="400"/>
              </a:spcBef>
              <a:spcAft>
                <a:spcPts val="0"/>
              </a:spcAft>
              <a:buSzPts val="2000"/>
              <a:buNone/>
              <a:defRPr sz="2000">
                <a:solidFill>
                  <a:srgbClr val="888888"/>
                </a:solidFill>
              </a:defRPr>
            </a:lvl2pPr>
            <a:lvl3pPr marL="1371600" lvl="2" indent="-228600" algn="l" rtl="0">
              <a:lnSpc>
                <a:spcPct val="85000"/>
              </a:lnSpc>
              <a:spcBef>
                <a:spcPts val="400"/>
              </a:spcBef>
              <a:spcAft>
                <a:spcPts val="0"/>
              </a:spcAft>
              <a:buClr>
                <a:srgbClr val="888888"/>
              </a:buClr>
              <a:buSzPts val="1800"/>
              <a:buNone/>
              <a:defRPr sz="1800">
                <a:solidFill>
                  <a:srgbClr val="888888"/>
                </a:solidFill>
              </a:defRPr>
            </a:lvl3pPr>
            <a:lvl4pPr marL="1828800" lvl="3" indent="-228600" algn="l" rtl="0">
              <a:lnSpc>
                <a:spcPct val="90000"/>
              </a:lnSpc>
              <a:spcBef>
                <a:spcPts val="1200"/>
              </a:spcBef>
              <a:spcAft>
                <a:spcPts val="0"/>
              </a:spcAft>
              <a:buClr>
                <a:srgbClr val="888888"/>
              </a:buClr>
              <a:buSzPts val="1600"/>
              <a:buNone/>
              <a:defRPr sz="1600">
                <a:solidFill>
                  <a:srgbClr val="888888"/>
                </a:solidFill>
              </a:defRPr>
            </a:lvl4pPr>
            <a:lvl5pPr marL="2286000" lvl="4" indent="-228600" algn="l" rtl="0">
              <a:lnSpc>
                <a:spcPct val="90000"/>
              </a:lnSpc>
              <a:spcBef>
                <a:spcPts val="0"/>
              </a:spcBef>
              <a:spcAft>
                <a:spcPts val="0"/>
              </a:spcAft>
              <a:buClr>
                <a:srgbClr val="888888"/>
              </a:buClr>
              <a:buSzPts val="1600"/>
              <a:buNone/>
              <a:defRPr sz="1600">
                <a:solidFill>
                  <a:srgbClr val="888888"/>
                </a:solidFill>
              </a:defRPr>
            </a:lvl5pPr>
            <a:lvl6pPr marL="2743200" lvl="5" indent="-228600" algn="l" rtl="0">
              <a:lnSpc>
                <a:spcPct val="120000"/>
              </a:lnSpc>
              <a:spcBef>
                <a:spcPts val="800"/>
              </a:spcBef>
              <a:spcAft>
                <a:spcPts val="0"/>
              </a:spcAft>
              <a:buClr>
                <a:srgbClr val="888888"/>
              </a:buClr>
              <a:buSzPts val="1600"/>
              <a:buNone/>
              <a:defRPr sz="1600">
                <a:solidFill>
                  <a:srgbClr val="888888"/>
                </a:solidFill>
              </a:defRPr>
            </a:lvl6pPr>
            <a:lvl7pPr marL="3200400" lvl="6" indent="-228600" algn="l" rtl="0">
              <a:lnSpc>
                <a:spcPct val="85000"/>
              </a:lnSpc>
              <a:spcBef>
                <a:spcPts val="600"/>
              </a:spcBef>
              <a:spcAft>
                <a:spcPts val="0"/>
              </a:spcAft>
              <a:buSzPts val="1600"/>
              <a:buNone/>
              <a:defRPr sz="1600">
                <a:solidFill>
                  <a:srgbClr val="888888"/>
                </a:solidFill>
              </a:defRPr>
            </a:lvl7pPr>
            <a:lvl8pPr marL="3657600" lvl="7" indent="-228600" algn="l" rtl="0">
              <a:lnSpc>
                <a:spcPct val="100000"/>
              </a:lnSpc>
              <a:spcBef>
                <a:spcPts val="1200"/>
              </a:spcBef>
              <a:spcAft>
                <a:spcPts val="0"/>
              </a:spcAft>
              <a:buClr>
                <a:srgbClr val="888888"/>
              </a:buClr>
              <a:buSzPts val="1600"/>
              <a:buNone/>
              <a:defRPr sz="1600">
                <a:solidFill>
                  <a:srgbClr val="888888"/>
                </a:solidFill>
              </a:defRPr>
            </a:lvl8pPr>
            <a:lvl9pPr marL="4114800" lvl="8" indent="-228600" algn="l" rtl="0">
              <a:lnSpc>
                <a:spcPct val="85000"/>
              </a:lnSpc>
              <a:spcBef>
                <a:spcPts val="600"/>
              </a:spcBef>
              <a:spcAft>
                <a:spcPts val="1200"/>
              </a:spcAft>
              <a:buClr>
                <a:srgbClr val="888888"/>
              </a:buClr>
              <a:buSzPts val="1600"/>
              <a:buNone/>
              <a:defRPr sz="1600">
                <a:solidFill>
                  <a:srgbClr val="888888"/>
                </a:solidFill>
              </a:defRPr>
            </a:lvl9pPr>
          </a:lstStyle>
          <a:p>
            <a:endParaRPr/>
          </a:p>
        </p:txBody>
      </p:sp>
      <p:sp>
        <p:nvSpPr>
          <p:cNvPr id="144" name="Google Shape;144;p13"/>
          <p:cNvSpPr txBox="1">
            <a:spLocks noGrp="1"/>
          </p:cNvSpPr>
          <p:nvPr>
            <p:ph type="body" idx="2"/>
          </p:nvPr>
        </p:nvSpPr>
        <p:spPr>
          <a:xfrm>
            <a:off x="6438900" y="4217443"/>
            <a:ext cx="5067300" cy="229800"/>
          </a:xfrm>
          <a:prstGeom prst="rect">
            <a:avLst/>
          </a:prstGeom>
          <a:noFill/>
          <a:ln>
            <a:noFill/>
          </a:ln>
        </p:spPr>
        <p:txBody>
          <a:bodyPr spcFirstLastPara="1" wrap="square" lIns="0" tIns="0" rIns="0" bIns="0" anchor="t" anchorCtr="0">
            <a:noAutofit/>
          </a:bodyPr>
          <a:lstStyle>
            <a:lvl1pPr marL="457200" lvl="0" indent="-228600" algn="l" rtl="0">
              <a:lnSpc>
                <a:spcPct val="83000"/>
              </a:lnSpc>
              <a:spcBef>
                <a:spcPts val="0"/>
              </a:spcBef>
              <a:spcAft>
                <a:spcPts val="0"/>
              </a:spcAft>
              <a:buClr>
                <a:schemeClr val="dk1"/>
              </a:buClr>
              <a:buSzPts val="1800"/>
              <a:buNone/>
              <a:defRPr sz="1800" b="1">
                <a:solidFill>
                  <a:schemeClr val="dk1"/>
                </a:solidFill>
                <a:latin typeface="Arial"/>
                <a:ea typeface="Arial"/>
                <a:cs typeface="Arial"/>
                <a:sym typeface="Arial"/>
              </a:defRPr>
            </a:lvl1pPr>
            <a:lvl2pPr marL="914400" lvl="1" indent="-228600" algn="l" rtl="0">
              <a:lnSpc>
                <a:spcPct val="90000"/>
              </a:lnSpc>
              <a:spcBef>
                <a:spcPts val="600"/>
              </a:spcBef>
              <a:spcAft>
                <a:spcPts val="0"/>
              </a:spcAft>
              <a:buSzPts val="2000"/>
              <a:buNone/>
              <a:defRPr sz="2000" b="1"/>
            </a:lvl2pPr>
            <a:lvl3pPr marL="1371600" lvl="2" indent="-228600" algn="l" rtl="0">
              <a:lnSpc>
                <a:spcPct val="85000"/>
              </a:lnSpc>
              <a:spcBef>
                <a:spcPts val="400"/>
              </a:spcBef>
              <a:spcAft>
                <a:spcPts val="0"/>
              </a:spcAft>
              <a:buClr>
                <a:schemeClr val="dk1"/>
              </a:buClr>
              <a:buSzPts val="1800"/>
              <a:buNone/>
              <a:defRPr sz="1800" b="1"/>
            </a:lvl3pPr>
            <a:lvl4pPr marL="1828800" lvl="3" indent="-228600" algn="l" rtl="0">
              <a:lnSpc>
                <a:spcPct val="90000"/>
              </a:lnSpc>
              <a:spcBef>
                <a:spcPts val="1200"/>
              </a:spcBef>
              <a:spcAft>
                <a:spcPts val="0"/>
              </a:spcAft>
              <a:buClr>
                <a:schemeClr val="dk1"/>
              </a:buClr>
              <a:buSzPts val="1600"/>
              <a:buNone/>
              <a:defRPr sz="1600" b="1"/>
            </a:lvl4pPr>
            <a:lvl5pPr marL="2286000" lvl="4" indent="-228600" algn="l" rtl="0">
              <a:lnSpc>
                <a:spcPct val="90000"/>
              </a:lnSpc>
              <a:spcBef>
                <a:spcPts val="0"/>
              </a:spcBef>
              <a:spcAft>
                <a:spcPts val="0"/>
              </a:spcAft>
              <a:buClr>
                <a:schemeClr val="accent1"/>
              </a:buClr>
              <a:buSzPts val="1600"/>
              <a:buNone/>
              <a:defRPr sz="1600" b="1"/>
            </a:lvl5pPr>
            <a:lvl6pPr marL="2743200" lvl="5" indent="-228600" algn="l" rtl="0">
              <a:lnSpc>
                <a:spcPct val="120000"/>
              </a:lnSpc>
              <a:spcBef>
                <a:spcPts val="800"/>
              </a:spcBef>
              <a:spcAft>
                <a:spcPts val="0"/>
              </a:spcAft>
              <a:buClr>
                <a:schemeClr val="dk1"/>
              </a:buClr>
              <a:buSzPts val="1600"/>
              <a:buNone/>
              <a:defRPr sz="1600" b="1"/>
            </a:lvl6pPr>
            <a:lvl7pPr marL="3200400" lvl="6" indent="-228600" algn="l" rtl="0">
              <a:lnSpc>
                <a:spcPct val="85000"/>
              </a:lnSpc>
              <a:spcBef>
                <a:spcPts val="600"/>
              </a:spcBef>
              <a:spcAft>
                <a:spcPts val="0"/>
              </a:spcAft>
              <a:buSzPts val="1600"/>
              <a:buNone/>
              <a:defRPr sz="1600" b="1"/>
            </a:lvl7pPr>
            <a:lvl8pPr marL="3657600" lvl="7" indent="-228600" algn="l" rtl="0">
              <a:lnSpc>
                <a:spcPct val="100000"/>
              </a:lnSpc>
              <a:spcBef>
                <a:spcPts val="1200"/>
              </a:spcBef>
              <a:spcAft>
                <a:spcPts val="0"/>
              </a:spcAft>
              <a:buClr>
                <a:schemeClr val="dk1"/>
              </a:buClr>
              <a:buSzPts val="1600"/>
              <a:buNone/>
              <a:defRPr sz="1600" b="1"/>
            </a:lvl8pPr>
            <a:lvl9pPr marL="4114800" lvl="8" indent="-228600" algn="l" rtl="0">
              <a:lnSpc>
                <a:spcPct val="85000"/>
              </a:lnSpc>
              <a:spcBef>
                <a:spcPts val="600"/>
              </a:spcBef>
              <a:spcAft>
                <a:spcPts val="1200"/>
              </a:spcAft>
              <a:buClr>
                <a:schemeClr val="dk1"/>
              </a:buClr>
              <a:buSzPts val="1600"/>
              <a:buNone/>
              <a:defRPr sz="1600" b="1"/>
            </a:lvl9pPr>
          </a:lstStyle>
          <a:p>
            <a:endParaRPr/>
          </a:p>
        </p:txBody>
      </p:sp>
      <p:sp>
        <p:nvSpPr>
          <p:cNvPr id="145" name="Google Shape;145;p13"/>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146" name="Google Shape;146;p13"/>
          <p:cNvPicPr preferRelativeResize="0"/>
          <p:nvPr/>
        </p:nvPicPr>
        <p:blipFill rotWithShape="1">
          <a:blip r:embed="rId2">
            <a:alphaModFix/>
          </a:blip>
          <a:srcRect/>
          <a:stretch/>
        </p:blipFill>
        <p:spPr>
          <a:xfrm>
            <a:off x="0" y="0"/>
            <a:ext cx="6070600" cy="6858000"/>
          </a:xfrm>
          <a:prstGeom prst="rect">
            <a:avLst/>
          </a:prstGeom>
          <a:noFill/>
          <a:ln>
            <a:noFill/>
          </a:ln>
        </p:spPr>
      </p:pic>
      <p:pic>
        <p:nvPicPr>
          <p:cNvPr id="147" name="Google Shape;147;p13"/>
          <p:cNvPicPr preferRelativeResize="0"/>
          <p:nvPr/>
        </p:nvPicPr>
        <p:blipFill rotWithShape="1">
          <a:blip r:embed="rId3">
            <a:alphaModFix/>
          </a:blip>
          <a:srcRect l="6358" t="24836" b="-7"/>
          <a:stretch/>
        </p:blipFill>
        <p:spPr>
          <a:xfrm>
            <a:off x="8047800" y="5827175"/>
            <a:ext cx="3247375" cy="6937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ixed-Width Type">
  <p:cSld name="Fixed-Width Type">
    <p:bg>
      <p:bgPr>
        <a:solidFill>
          <a:schemeClr val="lt1"/>
        </a:solidFill>
        <a:effectLst/>
      </p:bgPr>
    </p:bg>
    <p:spTree>
      <p:nvGrpSpPr>
        <p:cNvPr id="1" name="Shape 419"/>
        <p:cNvGrpSpPr/>
        <p:nvPr/>
      </p:nvGrpSpPr>
      <p:grpSpPr>
        <a:xfrm>
          <a:off x="0" y="0"/>
          <a:ext cx="0" cy="0"/>
          <a:chOff x="0" y="0"/>
          <a:chExt cx="0" cy="0"/>
        </a:xfrm>
      </p:grpSpPr>
      <p:sp>
        <p:nvSpPr>
          <p:cNvPr id="420" name="Google Shape;420;p46"/>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1" name="Google Shape;421;p46"/>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lvl1pPr marL="457200" lvl="0" indent="-228600" algn="l">
              <a:lnSpc>
                <a:spcPct val="83000"/>
              </a:lnSpc>
              <a:spcBef>
                <a:spcPts val="0"/>
              </a:spcBef>
              <a:spcAft>
                <a:spcPts val="0"/>
              </a:spcAft>
              <a:buClr>
                <a:schemeClr val="dk2"/>
              </a:buClr>
              <a:buSzPts val="2200"/>
              <a:buNone/>
              <a:defRPr sz="2200" b="0">
                <a:solidFill>
                  <a:schemeClr val="dk2"/>
                </a:solidFill>
                <a:latin typeface="Arial"/>
                <a:ea typeface="Arial"/>
                <a:cs typeface="Arial"/>
                <a:sym typeface="Arial"/>
              </a:defRPr>
            </a:lvl1pPr>
            <a:lvl2pPr marL="914400" lvl="1" indent="-228600" algn="l">
              <a:lnSpc>
                <a:spcPct val="90000"/>
              </a:lnSpc>
              <a:spcBef>
                <a:spcPts val="400"/>
              </a:spcBef>
              <a:spcAft>
                <a:spcPts val="0"/>
              </a:spcAft>
              <a:buSzPts val="2000"/>
              <a:buNone/>
              <a:defRPr sz="2000" b="1"/>
            </a:lvl2pPr>
            <a:lvl3pPr marL="1371600" lvl="2" indent="-228600" algn="l">
              <a:lnSpc>
                <a:spcPct val="85000"/>
              </a:lnSpc>
              <a:spcBef>
                <a:spcPts val="400"/>
              </a:spcBef>
              <a:spcAft>
                <a:spcPts val="0"/>
              </a:spcAft>
              <a:buClr>
                <a:schemeClr val="dk1"/>
              </a:buClr>
              <a:buSzPts val="1800"/>
              <a:buNone/>
              <a:defRPr sz="1800" b="1"/>
            </a:lvl3pPr>
            <a:lvl4pPr marL="1828800" lvl="3" indent="-228600" algn="l">
              <a:lnSpc>
                <a:spcPct val="90000"/>
              </a:lnSpc>
              <a:spcBef>
                <a:spcPts val="1200"/>
              </a:spcBef>
              <a:spcAft>
                <a:spcPts val="0"/>
              </a:spcAft>
              <a:buClr>
                <a:schemeClr val="dk1"/>
              </a:buClr>
              <a:buSzPts val="1600"/>
              <a:buNone/>
              <a:defRPr sz="1600" b="1"/>
            </a:lvl4pPr>
            <a:lvl5pPr marL="2286000" lvl="4" indent="-228600" algn="l">
              <a:lnSpc>
                <a:spcPct val="90000"/>
              </a:lnSpc>
              <a:spcBef>
                <a:spcPts val="0"/>
              </a:spcBef>
              <a:spcAft>
                <a:spcPts val="0"/>
              </a:spcAft>
              <a:buClr>
                <a:schemeClr val="accent1"/>
              </a:buClr>
              <a:buSzPts val="1600"/>
              <a:buNone/>
              <a:defRPr sz="1600" b="1"/>
            </a:lvl5pPr>
            <a:lvl6pPr marL="2743200" lvl="5" indent="-228600" algn="l">
              <a:lnSpc>
                <a:spcPct val="120000"/>
              </a:lnSpc>
              <a:spcBef>
                <a:spcPts val="800"/>
              </a:spcBef>
              <a:spcAft>
                <a:spcPts val="0"/>
              </a:spcAft>
              <a:buClr>
                <a:schemeClr val="dk1"/>
              </a:buClr>
              <a:buSzPts val="1600"/>
              <a:buNone/>
              <a:defRPr sz="1600" b="1"/>
            </a:lvl6pPr>
            <a:lvl7pPr marL="3200400" lvl="6" indent="-228600" algn="l">
              <a:lnSpc>
                <a:spcPct val="85000"/>
              </a:lnSpc>
              <a:spcBef>
                <a:spcPts val="600"/>
              </a:spcBef>
              <a:spcAft>
                <a:spcPts val="0"/>
              </a:spcAft>
              <a:buSzPts val="1600"/>
              <a:buNone/>
              <a:defRPr sz="1600" b="1"/>
            </a:lvl7pPr>
            <a:lvl8pPr marL="3657600" lvl="7" indent="-228600" algn="l">
              <a:lnSpc>
                <a:spcPct val="100000"/>
              </a:lnSpc>
              <a:spcBef>
                <a:spcPts val="1200"/>
              </a:spcBef>
              <a:spcAft>
                <a:spcPts val="0"/>
              </a:spcAft>
              <a:buClr>
                <a:schemeClr val="dk1"/>
              </a:buClr>
              <a:buSzPts val="1600"/>
              <a:buNone/>
              <a:defRPr sz="1600" b="1"/>
            </a:lvl8pPr>
            <a:lvl9pPr marL="4114800" lvl="8" indent="-228600" algn="l">
              <a:lnSpc>
                <a:spcPct val="85000"/>
              </a:lnSpc>
              <a:spcBef>
                <a:spcPts val="600"/>
              </a:spcBef>
              <a:spcAft>
                <a:spcPts val="1200"/>
              </a:spcAft>
              <a:buClr>
                <a:schemeClr val="dk1"/>
              </a:buClr>
              <a:buSzPts val="1600"/>
              <a:buNone/>
              <a:defRPr sz="1600" b="1"/>
            </a:lvl9pPr>
          </a:lstStyle>
          <a:p>
            <a:endParaRPr/>
          </a:p>
        </p:txBody>
      </p:sp>
      <p:sp>
        <p:nvSpPr>
          <p:cNvPr id="422" name="Google Shape;422;p46"/>
          <p:cNvSpPr txBox="1">
            <a:spLocks noGrp="1"/>
          </p:cNvSpPr>
          <p:nvPr>
            <p:ph type="body" idx="2"/>
          </p:nvPr>
        </p:nvSpPr>
        <p:spPr>
          <a:xfrm>
            <a:off x="685801" y="2368296"/>
            <a:ext cx="10817400" cy="4085700"/>
          </a:xfrm>
          <a:prstGeom prst="rect">
            <a:avLst/>
          </a:prstGeom>
          <a:noFill/>
          <a:ln>
            <a:noFill/>
          </a:ln>
        </p:spPr>
        <p:txBody>
          <a:bodyPr spcFirstLastPara="1" wrap="square" lIns="0" tIns="0" rIns="0" bIns="0" anchor="t" anchorCtr="0">
            <a:noAutofit/>
          </a:bodyPr>
          <a:lstStyle>
            <a:lvl1pPr marL="457200" lvl="0" indent="-355600" algn="l">
              <a:lnSpc>
                <a:spcPct val="95000"/>
              </a:lnSpc>
              <a:spcBef>
                <a:spcPts val="1200"/>
              </a:spcBef>
              <a:spcAft>
                <a:spcPts val="0"/>
              </a:spcAft>
              <a:buClr>
                <a:schemeClr val="dk1"/>
              </a:buClr>
              <a:buSzPts val="2000"/>
              <a:buChar char="​"/>
              <a:defRPr sz="2000">
                <a:latin typeface="Consolas"/>
                <a:ea typeface="Consolas"/>
                <a:cs typeface="Consolas"/>
                <a:sym typeface="Consolas"/>
              </a:defRPr>
            </a:lvl1pPr>
            <a:lvl2pPr marL="914400" lvl="1" indent="-336550" algn="l">
              <a:lnSpc>
                <a:spcPct val="90000"/>
              </a:lnSpc>
              <a:spcBef>
                <a:spcPts val="400"/>
              </a:spcBef>
              <a:spcAft>
                <a:spcPts val="0"/>
              </a:spcAft>
              <a:buSzPts val="1700"/>
              <a:buChar char="•"/>
              <a:defRPr sz="1700">
                <a:latin typeface="Consolas"/>
                <a:ea typeface="Consolas"/>
                <a:cs typeface="Consolas"/>
                <a:sym typeface="Consolas"/>
              </a:defRPr>
            </a:lvl2pPr>
            <a:lvl3pPr marL="1371600" lvl="2" indent="-311150" algn="l">
              <a:lnSpc>
                <a:spcPct val="85000"/>
              </a:lnSpc>
              <a:spcBef>
                <a:spcPts val="400"/>
              </a:spcBef>
              <a:spcAft>
                <a:spcPts val="0"/>
              </a:spcAft>
              <a:buClr>
                <a:schemeClr val="dk1"/>
              </a:buClr>
              <a:buSzPts val="1300"/>
              <a:buChar char="–"/>
              <a:defRPr sz="1300">
                <a:latin typeface="Consolas"/>
                <a:ea typeface="Consolas"/>
                <a:cs typeface="Consolas"/>
                <a:sym typeface="Consolas"/>
              </a:defRPr>
            </a:lvl3pPr>
            <a:lvl4pPr marL="1828800" lvl="3" indent="-355600" algn="l">
              <a:lnSpc>
                <a:spcPct val="90000"/>
              </a:lnSpc>
              <a:spcBef>
                <a:spcPts val="1200"/>
              </a:spcBef>
              <a:spcAft>
                <a:spcPts val="0"/>
              </a:spcAft>
              <a:buClr>
                <a:schemeClr val="dk1"/>
              </a:buClr>
              <a:buSzPts val="2000"/>
              <a:buChar char="​"/>
              <a:defRPr>
                <a:latin typeface="Consolas"/>
                <a:ea typeface="Consolas"/>
                <a:cs typeface="Consolas"/>
                <a:sym typeface="Consolas"/>
              </a:defRPr>
            </a:lvl4pPr>
            <a:lvl5pPr marL="2286000" lvl="4" indent="-228600" algn="l">
              <a:lnSpc>
                <a:spcPct val="90000"/>
              </a:lnSpc>
              <a:spcBef>
                <a:spcPts val="0"/>
              </a:spcBef>
              <a:spcAft>
                <a:spcPts val="0"/>
              </a:spcAft>
              <a:buClr>
                <a:schemeClr val="accent1"/>
              </a:buClr>
              <a:buSzPts val="1400"/>
              <a:buNone/>
              <a:defRPr>
                <a:latin typeface="Consolas"/>
                <a:ea typeface="Consolas"/>
                <a:cs typeface="Consolas"/>
                <a:sym typeface="Consolas"/>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Key Takeaways">
  <p:cSld name="Key Takeaways">
    <p:spTree>
      <p:nvGrpSpPr>
        <p:cNvPr id="1" name="Shape 423"/>
        <p:cNvGrpSpPr/>
        <p:nvPr/>
      </p:nvGrpSpPr>
      <p:grpSpPr>
        <a:xfrm>
          <a:off x="0" y="0"/>
          <a:ext cx="0" cy="0"/>
          <a:chOff x="0" y="0"/>
          <a:chExt cx="0" cy="0"/>
        </a:xfrm>
      </p:grpSpPr>
      <p:sp>
        <p:nvSpPr>
          <p:cNvPr id="424" name="Google Shape;424;p47"/>
          <p:cNvSpPr txBox="1">
            <a:spLocks noGrp="1"/>
          </p:cNvSpPr>
          <p:nvPr>
            <p:ph type="body" idx="1"/>
          </p:nvPr>
        </p:nvSpPr>
        <p:spPr>
          <a:xfrm>
            <a:off x="5206831" y="812802"/>
            <a:ext cx="6299400" cy="5364300"/>
          </a:xfrm>
          <a:prstGeom prst="rect">
            <a:avLst/>
          </a:prstGeom>
          <a:noFill/>
          <a:ln>
            <a:noFill/>
          </a:ln>
        </p:spPr>
        <p:txBody>
          <a:bodyPr spcFirstLastPara="1" wrap="square" lIns="0" tIns="0" rIns="0" bIns="0" anchor="ctr" anchorCtr="0">
            <a:noAutofit/>
          </a:bodyPr>
          <a:lstStyle>
            <a:lvl1pPr marL="457200" lvl="0" indent="-441960" algn="l">
              <a:lnSpc>
                <a:spcPct val="95000"/>
              </a:lnSpc>
              <a:spcBef>
                <a:spcPts val="3000"/>
              </a:spcBef>
              <a:spcAft>
                <a:spcPts val="0"/>
              </a:spcAft>
              <a:buClr>
                <a:schemeClr val="accent1"/>
              </a:buClr>
              <a:buSzPts val="3360"/>
              <a:buFont typeface="Arial"/>
              <a:buAutoNum type="arabicPeriod"/>
              <a:defRPr sz="2800"/>
            </a:lvl1pPr>
            <a:lvl2pPr marL="914400" lvl="1" indent="-381000" algn="l">
              <a:lnSpc>
                <a:spcPct val="90000"/>
              </a:lnSpc>
              <a:spcBef>
                <a:spcPts val="400"/>
              </a:spcBef>
              <a:spcAft>
                <a:spcPts val="0"/>
              </a:spcAft>
              <a:buSzPts val="2400"/>
              <a:buChar char="•"/>
              <a:defRPr sz="2400"/>
            </a:lvl2pPr>
            <a:lvl3pPr marL="1371600" lvl="2" indent="-317500" algn="l">
              <a:lnSpc>
                <a:spcPct val="85000"/>
              </a:lnSpc>
              <a:spcBef>
                <a:spcPts val="400"/>
              </a:spcBef>
              <a:spcAft>
                <a:spcPts val="0"/>
              </a:spcAft>
              <a:buClr>
                <a:schemeClr val="dk1"/>
              </a:buClr>
              <a:buSzPts val="1400"/>
              <a:buChar char="–"/>
              <a:defRPr/>
            </a:lvl3pPr>
            <a:lvl4pPr marL="1828800" lvl="3" indent="-355600" algn="l">
              <a:lnSpc>
                <a:spcPct val="90000"/>
              </a:lnSpc>
              <a:spcBef>
                <a:spcPts val="1200"/>
              </a:spcBef>
              <a:spcAft>
                <a:spcPts val="0"/>
              </a:spcAft>
              <a:buClr>
                <a:schemeClr val="dk1"/>
              </a:buClr>
              <a:buSzPts val="2000"/>
              <a:buChar char="​"/>
              <a:defRPr/>
            </a:lvl4pPr>
            <a:lvl5pPr marL="2286000" lvl="4" indent="-228600" algn="l">
              <a:lnSpc>
                <a:spcPct val="90000"/>
              </a:lnSpc>
              <a:spcBef>
                <a:spcPts val="0"/>
              </a:spcBef>
              <a:spcAft>
                <a:spcPts val="0"/>
              </a:spcAft>
              <a:buClr>
                <a:schemeClr val="accent1"/>
              </a:buClr>
              <a:buSzPts val="1800"/>
              <a:buNone/>
              <a:defRPr/>
            </a:lvl5pPr>
            <a:lvl6pPr marL="2743200" lvl="5" indent="-342900" algn="l">
              <a:lnSpc>
                <a:spcPct val="120000"/>
              </a:lnSpc>
              <a:spcBef>
                <a:spcPts val="800"/>
              </a:spcBef>
              <a:spcAft>
                <a:spcPts val="0"/>
              </a:spcAft>
              <a:buClr>
                <a:schemeClr val="dk1"/>
              </a:buClr>
              <a:buSzPts val="1800"/>
              <a:buChar char="​"/>
              <a:defRPr/>
            </a:lvl6pPr>
            <a:lvl7pPr marL="3200400" lvl="6" indent="-342900" algn="l">
              <a:lnSpc>
                <a:spcPct val="85000"/>
              </a:lnSpc>
              <a:spcBef>
                <a:spcPts val="600"/>
              </a:spcBef>
              <a:spcAft>
                <a:spcPts val="0"/>
              </a:spcAft>
              <a:buSzPts val="1800"/>
              <a:buChar char="•"/>
              <a:defRPr/>
            </a:lvl7pPr>
            <a:lvl8pPr marL="3657600" lvl="7" indent="-342900" algn="l">
              <a:lnSpc>
                <a:spcPct val="100000"/>
              </a:lnSpc>
              <a:spcBef>
                <a:spcPts val="1200"/>
              </a:spcBef>
              <a:spcAft>
                <a:spcPts val="0"/>
              </a:spcAft>
              <a:buClr>
                <a:schemeClr val="dk1"/>
              </a:buClr>
              <a:buSzPts val="1800"/>
              <a:buChar char="“"/>
              <a:defRPr/>
            </a:lvl8pPr>
            <a:lvl9pPr marL="4114800" lvl="8" indent="-342900" algn="l">
              <a:lnSpc>
                <a:spcPct val="85000"/>
              </a:lnSpc>
              <a:spcBef>
                <a:spcPts val="600"/>
              </a:spcBef>
              <a:spcAft>
                <a:spcPts val="1200"/>
              </a:spcAft>
              <a:buClr>
                <a:schemeClr val="dk1"/>
              </a:buClr>
              <a:buSzPts val="1800"/>
              <a:buChar char="​"/>
              <a:defRPr/>
            </a:lvl9pPr>
          </a:lstStyle>
          <a:p>
            <a:endParaRPr/>
          </a:p>
        </p:txBody>
      </p:sp>
      <p:sp>
        <p:nvSpPr>
          <p:cNvPr id="425" name="Google Shape;425;p47"/>
          <p:cNvSpPr/>
          <p:nvPr/>
        </p:nvSpPr>
        <p:spPr>
          <a:xfrm>
            <a:off x="0" y="231493"/>
            <a:ext cx="4521000" cy="6626400"/>
          </a:xfrm>
          <a:prstGeom prst="rect">
            <a:avLst/>
          </a:prstGeom>
          <a:gradFill>
            <a:gsLst>
              <a:gs pos="0">
                <a:srgbClr val="E6E6E6">
                  <a:alpha val="69803"/>
                </a:srgbClr>
              </a:gs>
              <a:gs pos="22000">
                <a:schemeClr val="lt1"/>
              </a:gs>
              <a:gs pos="100000">
                <a:schemeClr val="lt1"/>
              </a:gs>
            </a:gsLst>
            <a:lin ang="5400000"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426" name="Google Shape;426;p47"/>
          <p:cNvSpPr txBox="1">
            <a:spLocks noGrp="1"/>
          </p:cNvSpPr>
          <p:nvPr>
            <p:ph type="body" idx="2"/>
          </p:nvPr>
        </p:nvSpPr>
        <p:spPr>
          <a:xfrm>
            <a:off x="685799" y="812801"/>
            <a:ext cx="3156000" cy="5364300"/>
          </a:xfrm>
          <a:prstGeom prst="rect">
            <a:avLst/>
          </a:prstGeom>
          <a:noFill/>
          <a:ln>
            <a:noFill/>
          </a:ln>
        </p:spPr>
        <p:txBody>
          <a:bodyPr spcFirstLastPara="1" wrap="square" lIns="0" tIns="0" rIns="0" bIns="0" anchor="t" anchorCtr="0">
            <a:noAutofit/>
          </a:bodyPr>
          <a:lstStyle>
            <a:lvl1pPr marL="457200" lvl="0" indent="-495300" algn="l">
              <a:lnSpc>
                <a:spcPct val="8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1"/>
                </a:solidFill>
                <a:latin typeface="Arial"/>
                <a:ea typeface="Arial"/>
                <a:cs typeface="Arial"/>
                <a:sym typeface="Arial"/>
              </a:defRPr>
            </a:lvl2pPr>
            <a:lvl3pPr marL="1371600" lvl="2" indent="-342900" algn="l">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dk1"/>
              </a:buClr>
              <a:buSzPts val="2000"/>
              <a:buFont typeface="Arial"/>
              <a:buChar char="​"/>
              <a:defRPr sz="2000" b="1">
                <a:solidFill>
                  <a:schemeClr val="dk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marL="3657600" lvl="7" indent="-3175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marL="4114800" lvl="8" indent="-304800" algn="l">
              <a:lnSpc>
                <a:spcPct val="80000"/>
              </a:lnSpc>
              <a:spcBef>
                <a:spcPts val="600"/>
              </a:spcBef>
              <a:spcAft>
                <a:spcPts val="0"/>
              </a:spcAft>
              <a:buClr>
                <a:schemeClr val="dk1"/>
              </a:buClr>
              <a:buSzPts val="1200"/>
              <a:buFont typeface="Arial"/>
              <a:buChar char="•"/>
              <a:defRPr sz="1200" b="0">
                <a:solidFill>
                  <a:schemeClr val="dk1"/>
                </a:solidFill>
                <a:latin typeface="Arial"/>
                <a:ea typeface="Arial"/>
                <a:cs typeface="Arial"/>
                <a:sym typeface="Arial"/>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Full Photo 2">
  <p:cSld name="Full Photo 2">
    <p:bg>
      <p:bgPr>
        <a:blipFill>
          <a:blip r:embed="rId2">
            <a:alphaModFix/>
          </a:blip>
          <a:stretch>
            <a:fillRect/>
          </a:stretch>
        </a:blipFill>
        <a:effectLst/>
      </p:bgPr>
    </p:bg>
    <p:spTree>
      <p:nvGrpSpPr>
        <p:cNvPr id="1" name="Shape 427"/>
        <p:cNvGrpSpPr/>
        <p:nvPr/>
      </p:nvGrpSpPr>
      <p:grpSpPr>
        <a:xfrm>
          <a:off x="0" y="0"/>
          <a:ext cx="0" cy="0"/>
          <a:chOff x="0" y="0"/>
          <a:chExt cx="0" cy="0"/>
        </a:xfrm>
      </p:grpSpPr>
      <p:sp>
        <p:nvSpPr>
          <p:cNvPr id="428" name="Google Shape;428;p48"/>
          <p:cNvSpPr/>
          <p:nvPr/>
        </p:nvSpPr>
        <p:spPr>
          <a:xfrm>
            <a:off x="10848521" y="75561"/>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429" name="Google Shape;429;p48"/>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FFFFFF"/>
              </a:solidFill>
              <a:latin typeface="Arial"/>
              <a:ea typeface="Arial"/>
              <a:cs typeface="Arial"/>
              <a:sym typeface="Arial"/>
            </a:endParaRPr>
          </a:p>
        </p:txBody>
      </p:sp>
      <p:sp>
        <p:nvSpPr>
          <p:cNvPr id="430" name="Google Shape;430;p48"/>
          <p:cNvSpPr/>
          <p:nvPr/>
        </p:nvSpPr>
        <p:spPr>
          <a:xfrm>
            <a:off x="0" y="800100"/>
            <a:ext cx="5753100" cy="5372100"/>
          </a:xfrm>
          <a:prstGeom prst="rect">
            <a:avLst/>
          </a:prstGeom>
          <a:solidFill>
            <a:schemeClr val="lt1"/>
          </a:soli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None/>
            </a:pPr>
            <a:endParaRPr sz="1800">
              <a:solidFill>
                <a:schemeClr val="lt1"/>
              </a:solidFill>
              <a:latin typeface="Arial"/>
              <a:ea typeface="Arial"/>
              <a:cs typeface="Arial"/>
              <a:sym typeface="Arial"/>
            </a:endParaRPr>
          </a:p>
        </p:txBody>
      </p:sp>
      <p:sp>
        <p:nvSpPr>
          <p:cNvPr id="431" name="Google Shape;431;p48"/>
          <p:cNvSpPr txBox="1">
            <a:spLocks noGrp="1"/>
          </p:cNvSpPr>
          <p:nvPr>
            <p:ph type="body" idx="1"/>
          </p:nvPr>
        </p:nvSpPr>
        <p:spPr>
          <a:xfrm>
            <a:off x="664533" y="1460833"/>
            <a:ext cx="4503000" cy="3983100"/>
          </a:xfrm>
          <a:prstGeom prst="rect">
            <a:avLst/>
          </a:prstGeom>
          <a:noFill/>
          <a:ln>
            <a:noFill/>
          </a:ln>
        </p:spPr>
        <p:txBody>
          <a:bodyPr spcFirstLastPara="1" wrap="square" lIns="0" tIns="0" rIns="0" bIns="0" anchor="ctr" anchorCtr="0">
            <a:noAutofit/>
          </a:bodyPr>
          <a:lstStyle>
            <a:lvl1pPr marL="457200" lvl="0" indent="-495300" algn="l">
              <a:lnSpc>
                <a:spcPct val="90000"/>
              </a:lnSpc>
              <a:spcBef>
                <a:spcPts val="1200"/>
              </a:spcBef>
              <a:spcAft>
                <a:spcPts val="0"/>
              </a:spcAft>
              <a:buClr>
                <a:schemeClr val="dk1"/>
              </a:buClr>
              <a:buSzPts val="4200"/>
              <a:buFont typeface="Arial"/>
              <a:buChar char="​"/>
              <a:defRPr sz="4200" b="1">
                <a:solidFill>
                  <a:schemeClr val="dk1"/>
                </a:solidFill>
                <a:latin typeface="Arial"/>
                <a:ea typeface="Arial"/>
                <a:cs typeface="Arial"/>
                <a:sym typeface="Arial"/>
              </a:defRPr>
            </a:lvl1pPr>
            <a:lvl2pPr marL="914400" lvl="1" indent="-3683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marL="1371600" lvl="2" indent="-3429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marL="1828800" lvl="3" indent="-317500" algn="l">
              <a:lnSpc>
                <a:spcPct val="90000"/>
              </a:lnSpc>
              <a:spcBef>
                <a:spcPts val="400"/>
              </a:spcBef>
              <a:spcAft>
                <a:spcPts val="0"/>
              </a:spcAft>
              <a:buClr>
                <a:schemeClr val="accent1"/>
              </a:buClr>
              <a:buSzPts val="1400"/>
              <a:buFont typeface="Arial"/>
              <a:buChar char="•"/>
              <a:defRPr sz="1400" b="0">
                <a:solidFill>
                  <a:schemeClr val="dk1"/>
                </a:solidFill>
                <a:latin typeface="Arial"/>
                <a:ea typeface="Arial"/>
                <a:cs typeface="Arial"/>
                <a:sym typeface="Arial"/>
              </a:defRPr>
            </a:lvl4pPr>
            <a:lvl5pPr marL="2286000" lvl="4" indent="-3048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marL="2743200" lvl="5" indent="-355600" algn="l">
              <a:lnSpc>
                <a:spcPct val="90000"/>
              </a:lnSpc>
              <a:spcBef>
                <a:spcPts val="1200"/>
              </a:spcBef>
              <a:spcAft>
                <a:spcPts val="0"/>
              </a:spcAft>
              <a:buClr>
                <a:schemeClr val="lt1"/>
              </a:buClr>
              <a:buSzPts val="2000"/>
              <a:buFont typeface="Arial"/>
              <a:buChar char="​"/>
              <a:defRPr sz="2000" b="1">
                <a:solidFill>
                  <a:schemeClr val="lt1"/>
                </a:solidFill>
                <a:latin typeface="Arial"/>
                <a:ea typeface="Arial"/>
                <a:cs typeface="Arial"/>
                <a:sym typeface="Arial"/>
              </a:defRPr>
            </a:lvl6pPr>
            <a:lvl7pPr marL="3200400" lvl="6" indent="-3175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marL="3657600" lvl="7" indent="-3175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marL="4114800" lvl="8" indent="-304800" algn="l">
              <a:lnSpc>
                <a:spcPct val="80000"/>
              </a:lnSpc>
              <a:spcBef>
                <a:spcPts val="600"/>
              </a:spcBef>
              <a:spcAft>
                <a:spcPts val="0"/>
              </a:spcAft>
              <a:buClr>
                <a:schemeClr val="lt1"/>
              </a:buClr>
              <a:buSzPts val="1200"/>
              <a:buFont typeface="Arial"/>
              <a:buChar char="•"/>
              <a:defRPr sz="1200" b="0">
                <a:solidFill>
                  <a:schemeClr val="lt1"/>
                </a:solidFill>
                <a:latin typeface="Arial"/>
                <a:ea typeface="Arial"/>
                <a:cs typeface="Arial"/>
                <a:sym typeface="Arial"/>
              </a:defRPr>
            </a:lvl9pPr>
          </a:lstStyle>
          <a:p>
            <a:endParaRPr/>
          </a:p>
        </p:txBody>
      </p:sp>
      <p:pic>
        <p:nvPicPr>
          <p:cNvPr id="432" name="Google Shape;432;p48"/>
          <p:cNvPicPr preferRelativeResize="0"/>
          <p:nvPr/>
        </p:nvPicPr>
        <p:blipFill rotWithShape="1">
          <a:blip r:embed="rId3">
            <a:alphaModFix/>
          </a:blip>
          <a:srcRect t="9862" b="-9"/>
          <a:stretch/>
        </p:blipFill>
        <p:spPr>
          <a:xfrm>
            <a:off x="3890825" y="5635899"/>
            <a:ext cx="1737774" cy="4168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laceholder – Speaker Transition">
  <p:cSld name="CUSTOM">
    <p:spTree>
      <p:nvGrpSpPr>
        <p:cNvPr id="1" name="Shape 433"/>
        <p:cNvGrpSpPr/>
        <p:nvPr/>
      </p:nvGrpSpPr>
      <p:grpSpPr>
        <a:xfrm>
          <a:off x="0" y="0"/>
          <a:ext cx="0" cy="0"/>
          <a:chOff x="0" y="0"/>
          <a:chExt cx="0" cy="0"/>
        </a:xfrm>
      </p:grpSpPr>
      <p:pic>
        <p:nvPicPr>
          <p:cNvPr id="434" name="Google Shape;434;p49"/>
          <p:cNvPicPr preferRelativeResize="0"/>
          <p:nvPr/>
        </p:nvPicPr>
        <p:blipFill>
          <a:blip r:embed="rId2">
            <a:alphaModFix/>
          </a:blip>
          <a:stretch>
            <a:fillRect/>
          </a:stretch>
        </p:blipFill>
        <p:spPr>
          <a:xfrm>
            <a:off x="1539875" y="1743625"/>
            <a:ext cx="3303649" cy="3279350"/>
          </a:xfrm>
          <a:prstGeom prst="rect">
            <a:avLst/>
          </a:prstGeom>
          <a:noFill/>
          <a:ln>
            <a:noFill/>
          </a:ln>
        </p:spPr>
      </p:pic>
      <p:sp>
        <p:nvSpPr>
          <p:cNvPr id="435" name="Google Shape;435;p49"/>
          <p:cNvSpPr txBox="1">
            <a:spLocks noGrp="1"/>
          </p:cNvSpPr>
          <p:nvPr>
            <p:ph type="body" idx="1"/>
          </p:nvPr>
        </p:nvSpPr>
        <p:spPr>
          <a:xfrm>
            <a:off x="7523040" y="3839030"/>
            <a:ext cx="3718500" cy="1621500"/>
          </a:xfrm>
          <a:prstGeom prst="rect">
            <a:avLst/>
          </a:prstGeom>
        </p:spPr>
        <p:txBody>
          <a:bodyPr spcFirstLastPara="1" wrap="square" lIns="0" tIns="0" rIns="0" bIns="0" anchor="t" anchorCtr="0">
            <a:noAutofit/>
          </a:bodyPr>
          <a:lstStyle>
            <a:lvl1pPr marL="457200" lvl="0" indent="-317500">
              <a:spcBef>
                <a:spcPts val="1200"/>
              </a:spcBef>
              <a:spcAft>
                <a:spcPts val="0"/>
              </a:spcAft>
              <a:buSzPts val="1400"/>
              <a:buChar char="​"/>
              <a:defRPr sz="1400"/>
            </a:lvl1pPr>
            <a:lvl2pPr marL="914400" lvl="1" indent="-311150">
              <a:spcBef>
                <a:spcPts val="400"/>
              </a:spcBef>
              <a:spcAft>
                <a:spcPts val="0"/>
              </a:spcAft>
              <a:buSzPts val="1300"/>
              <a:buChar char="•"/>
              <a:defRPr sz="1300"/>
            </a:lvl2pPr>
            <a:lvl3pPr marL="1371600" lvl="2" indent="-285750">
              <a:spcBef>
                <a:spcPts val="400"/>
              </a:spcBef>
              <a:spcAft>
                <a:spcPts val="0"/>
              </a:spcAft>
              <a:buSzPts val="900"/>
              <a:buChar char="–"/>
              <a:defRPr sz="900"/>
            </a:lvl3pPr>
            <a:lvl4pPr marL="1828800" lvl="3" indent="-323850">
              <a:spcBef>
                <a:spcPts val="1200"/>
              </a:spcBef>
              <a:spcAft>
                <a:spcPts val="0"/>
              </a:spcAft>
              <a:buSzPts val="1500"/>
              <a:buChar char="​"/>
              <a:defRPr sz="1500"/>
            </a:lvl4pPr>
            <a:lvl5pPr marL="2286000" lvl="4" indent="-228600">
              <a:spcBef>
                <a:spcPts val="0"/>
              </a:spcBef>
              <a:spcAft>
                <a:spcPts val="0"/>
              </a:spcAft>
              <a:buSzPts val="900"/>
              <a:buNone/>
              <a:defRPr sz="900"/>
            </a:lvl5pPr>
            <a:lvl6pPr marL="2743200" lvl="5" indent="-285750">
              <a:spcBef>
                <a:spcPts val="800"/>
              </a:spcBef>
              <a:spcAft>
                <a:spcPts val="0"/>
              </a:spcAft>
              <a:buSzPts val="900"/>
              <a:buChar char="​"/>
              <a:defRPr sz="900"/>
            </a:lvl6pPr>
            <a:lvl7pPr marL="3200400" lvl="6" indent="-273050">
              <a:spcBef>
                <a:spcPts val="600"/>
              </a:spcBef>
              <a:spcAft>
                <a:spcPts val="0"/>
              </a:spcAft>
              <a:buSzPts val="700"/>
              <a:buChar char="•"/>
              <a:defRPr sz="700"/>
            </a:lvl7pPr>
            <a:lvl8pPr marL="3657600" lvl="7" indent="-336550">
              <a:spcBef>
                <a:spcPts val="1200"/>
              </a:spcBef>
              <a:spcAft>
                <a:spcPts val="0"/>
              </a:spcAft>
              <a:buSzPts val="1700"/>
              <a:buChar char="“"/>
              <a:defRPr sz="1700"/>
            </a:lvl8pPr>
            <a:lvl9pPr marL="4114800" lvl="8" indent="-285750">
              <a:spcBef>
                <a:spcPts val="600"/>
              </a:spcBef>
              <a:spcAft>
                <a:spcPts val="1200"/>
              </a:spcAft>
              <a:buSzPts val="900"/>
              <a:buChar char="​"/>
              <a:defRPr sz="900"/>
            </a:lvl9pPr>
          </a:lstStyle>
          <a:p>
            <a:endParaRPr/>
          </a:p>
        </p:txBody>
      </p:sp>
      <p:sp>
        <p:nvSpPr>
          <p:cNvPr id="436" name="Google Shape;436;p49"/>
          <p:cNvSpPr txBox="1"/>
          <p:nvPr/>
        </p:nvSpPr>
        <p:spPr>
          <a:xfrm>
            <a:off x="6276175" y="2086175"/>
            <a:ext cx="4834800" cy="1716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US" b="1">
                <a:solidFill>
                  <a:schemeClr val="dk1"/>
                </a:solidFill>
              </a:rPr>
              <a:t>Presenters:</a:t>
            </a:r>
            <a:endParaRPr b="1">
              <a:solidFill>
                <a:schemeClr val="dk1"/>
              </a:solidFill>
            </a:endParaRPr>
          </a:p>
          <a:p>
            <a:pPr marL="0" lvl="0" indent="0" algn="l" rtl="0">
              <a:lnSpc>
                <a:spcPct val="115000"/>
              </a:lnSpc>
              <a:spcBef>
                <a:spcPts val="600"/>
              </a:spcBef>
              <a:spcAft>
                <a:spcPts val="600"/>
              </a:spcAft>
              <a:buNone/>
            </a:pPr>
            <a:r>
              <a:rPr lang="en-US">
                <a:solidFill>
                  <a:schemeClr val="dk1"/>
                </a:solidFill>
              </a:rPr>
              <a:t>Use this slide to signal our video editors/production team that you will to transition from one speaker to the other, so they can cut the video between speakers. This slide will be cut from the final edit. Use the fields below to signal the from/to direction.</a:t>
            </a:r>
            <a:endParaRPr b="1">
              <a:solidFill>
                <a:schemeClr val="dk1"/>
              </a:solidFill>
            </a:endParaRPr>
          </a:p>
        </p:txBody>
      </p:sp>
      <p:sp>
        <p:nvSpPr>
          <p:cNvPr id="437" name="Google Shape;437;p49"/>
          <p:cNvSpPr txBox="1"/>
          <p:nvPr/>
        </p:nvSpPr>
        <p:spPr>
          <a:xfrm>
            <a:off x="6276175" y="3890200"/>
            <a:ext cx="1251300" cy="725100"/>
          </a:xfrm>
          <a:prstGeom prst="rect">
            <a:avLst/>
          </a:prstGeom>
          <a:noFill/>
          <a:ln>
            <a:noFill/>
          </a:ln>
        </p:spPr>
        <p:txBody>
          <a:bodyPr spcFirstLastPara="1" wrap="square" lIns="91425" tIns="91425" rIns="91425" bIns="91425" anchor="t" anchorCtr="0">
            <a:spAutoFit/>
          </a:bodyPr>
          <a:lstStyle/>
          <a:p>
            <a:pPr marL="0" lvl="0" indent="0" algn="r" rtl="0">
              <a:lnSpc>
                <a:spcPct val="115000"/>
              </a:lnSpc>
              <a:spcBef>
                <a:spcPts val="0"/>
              </a:spcBef>
              <a:spcAft>
                <a:spcPts val="0"/>
              </a:spcAft>
              <a:buNone/>
            </a:pPr>
            <a:r>
              <a:rPr lang="en-US" b="1">
                <a:solidFill>
                  <a:schemeClr val="dk1"/>
                </a:solidFill>
              </a:rPr>
              <a:t>From:</a:t>
            </a:r>
            <a:endParaRPr b="1">
              <a:solidFill>
                <a:schemeClr val="dk1"/>
              </a:solidFill>
            </a:endParaRPr>
          </a:p>
          <a:p>
            <a:pPr marL="0" lvl="0" indent="0" algn="r" rtl="0">
              <a:lnSpc>
                <a:spcPct val="115000"/>
              </a:lnSpc>
              <a:spcBef>
                <a:spcPts val="600"/>
              </a:spcBef>
              <a:spcAft>
                <a:spcPts val="600"/>
              </a:spcAft>
              <a:buNone/>
            </a:pPr>
            <a:r>
              <a:rPr lang="en-US" b="1">
                <a:solidFill>
                  <a:schemeClr val="dk1"/>
                </a:solidFill>
              </a:rPr>
              <a:t>To:</a:t>
            </a:r>
            <a:endParaRPr b="1">
              <a:solidFill>
                <a:schemeClr val="dk1"/>
              </a:solidFill>
            </a:endParaRPr>
          </a:p>
        </p:txBody>
      </p:sp>
      <p:sp>
        <p:nvSpPr>
          <p:cNvPr id="438" name="Google Shape;438;p49"/>
          <p:cNvSpPr txBox="1"/>
          <p:nvPr/>
        </p:nvSpPr>
        <p:spPr>
          <a:xfrm>
            <a:off x="6276175" y="1506850"/>
            <a:ext cx="5415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t>SPEAKER TRANSITION PLACEHOLDER</a:t>
            </a:r>
            <a:endParaRPr sz="2100" b="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laceholder – Video / Demo">
  <p:cSld name="CUSTOM_1">
    <p:spTree>
      <p:nvGrpSpPr>
        <p:cNvPr id="1" name="Shape 439"/>
        <p:cNvGrpSpPr/>
        <p:nvPr/>
      </p:nvGrpSpPr>
      <p:grpSpPr>
        <a:xfrm>
          <a:off x="0" y="0"/>
          <a:ext cx="0" cy="0"/>
          <a:chOff x="0" y="0"/>
          <a:chExt cx="0" cy="0"/>
        </a:xfrm>
      </p:grpSpPr>
      <p:sp>
        <p:nvSpPr>
          <p:cNvPr id="440" name="Google Shape;440;p50"/>
          <p:cNvSpPr txBox="1">
            <a:spLocks noGrp="1"/>
          </p:cNvSpPr>
          <p:nvPr>
            <p:ph type="body" idx="1"/>
          </p:nvPr>
        </p:nvSpPr>
        <p:spPr>
          <a:xfrm>
            <a:off x="7827840" y="3686630"/>
            <a:ext cx="3718500" cy="1621500"/>
          </a:xfrm>
          <a:prstGeom prst="rect">
            <a:avLst/>
          </a:prstGeom>
        </p:spPr>
        <p:txBody>
          <a:bodyPr spcFirstLastPara="1" wrap="square" lIns="0" tIns="0" rIns="0" bIns="0" anchor="t" anchorCtr="0">
            <a:noAutofit/>
          </a:bodyPr>
          <a:lstStyle>
            <a:lvl1pPr marL="457200" lvl="0" indent="-317500" rtl="0">
              <a:spcBef>
                <a:spcPts val="1200"/>
              </a:spcBef>
              <a:spcAft>
                <a:spcPts val="0"/>
              </a:spcAft>
              <a:buSzPts val="1400"/>
              <a:buChar char="​"/>
              <a:defRPr sz="1400"/>
            </a:lvl1pPr>
            <a:lvl2pPr marL="914400" lvl="1" indent="-311150" rtl="0">
              <a:spcBef>
                <a:spcPts val="400"/>
              </a:spcBef>
              <a:spcAft>
                <a:spcPts val="0"/>
              </a:spcAft>
              <a:buSzPts val="1300"/>
              <a:buChar char="•"/>
              <a:defRPr sz="1300"/>
            </a:lvl2pPr>
            <a:lvl3pPr marL="1371600" lvl="2" indent="-285750" rtl="0">
              <a:spcBef>
                <a:spcPts val="400"/>
              </a:spcBef>
              <a:spcAft>
                <a:spcPts val="0"/>
              </a:spcAft>
              <a:buSzPts val="900"/>
              <a:buChar char="–"/>
              <a:defRPr sz="900"/>
            </a:lvl3pPr>
            <a:lvl4pPr marL="1828800" lvl="3" indent="-323850" rtl="0">
              <a:spcBef>
                <a:spcPts val="1200"/>
              </a:spcBef>
              <a:spcAft>
                <a:spcPts val="0"/>
              </a:spcAft>
              <a:buSzPts val="1500"/>
              <a:buChar char="​"/>
              <a:defRPr sz="1500"/>
            </a:lvl4pPr>
            <a:lvl5pPr marL="2286000" lvl="4" indent="-228600" rtl="0">
              <a:spcBef>
                <a:spcPts val="0"/>
              </a:spcBef>
              <a:spcAft>
                <a:spcPts val="0"/>
              </a:spcAft>
              <a:buSzPts val="900"/>
              <a:buNone/>
              <a:defRPr sz="900"/>
            </a:lvl5pPr>
            <a:lvl6pPr marL="2743200" lvl="5" indent="-285750" rtl="0">
              <a:spcBef>
                <a:spcPts val="800"/>
              </a:spcBef>
              <a:spcAft>
                <a:spcPts val="0"/>
              </a:spcAft>
              <a:buSzPts val="900"/>
              <a:buChar char="​"/>
              <a:defRPr sz="900"/>
            </a:lvl6pPr>
            <a:lvl7pPr marL="3200400" lvl="6" indent="-273050" rtl="0">
              <a:spcBef>
                <a:spcPts val="600"/>
              </a:spcBef>
              <a:spcAft>
                <a:spcPts val="0"/>
              </a:spcAft>
              <a:buSzPts val="700"/>
              <a:buChar char="•"/>
              <a:defRPr sz="700"/>
            </a:lvl7pPr>
            <a:lvl8pPr marL="3657600" lvl="7" indent="-336550" rtl="0">
              <a:spcBef>
                <a:spcPts val="1200"/>
              </a:spcBef>
              <a:spcAft>
                <a:spcPts val="0"/>
              </a:spcAft>
              <a:buSzPts val="1700"/>
              <a:buChar char="“"/>
              <a:defRPr sz="1700"/>
            </a:lvl8pPr>
            <a:lvl9pPr marL="4114800" lvl="8" indent="-285750" rtl="0">
              <a:spcBef>
                <a:spcPts val="600"/>
              </a:spcBef>
              <a:spcAft>
                <a:spcPts val="1200"/>
              </a:spcAft>
              <a:buSzPts val="900"/>
              <a:buChar char="​"/>
              <a:defRPr sz="900"/>
            </a:lvl9pPr>
          </a:lstStyle>
          <a:p>
            <a:endParaRPr/>
          </a:p>
        </p:txBody>
      </p:sp>
      <p:sp>
        <p:nvSpPr>
          <p:cNvPr id="441" name="Google Shape;441;p50"/>
          <p:cNvSpPr txBox="1"/>
          <p:nvPr/>
        </p:nvSpPr>
        <p:spPr>
          <a:xfrm>
            <a:off x="6276175" y="2086175"/>
            <a:ext cx="4834800" cy="1554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400"/>
              <a:buFont typeface="Arial"/>
              <a:buNone/>
            </a:pPr>
            <a:r>
              <a:rPr lang="en-US" b="1">
                <a:solidFill>
                  <a:schemeClr val="dk1"/>
                </a:solidFill>
              </a:rPr>
              <a:t>Presenters:</a:t>
            </a:r>
            <a:endParaRPr>
              <a:solidFill>
                <a:schemeClr val="dk1"/>
              </a:solidFill>
            </a:endParaRPr>
          </a:p>
          <a:p>
            <a:pPr marL="0" lvl="0" indent="0" algn="l" rtl="0">
              <a:spcBef>
                <a:spcPts val="600"/>
              </a:spcBef>
              <a:spcAft>
                <a:spcPts val="0"/>
              </a:spcAft>
              <a:buNone/>
            </a:pPr>
            <a:r>
              <a:rPr lang="en-US">
                <a:solidFill>
                  <a:schemeClr val="dk1"/>
                </a:solidFill>
              </a:rPr>
              <a:t>DO NOT embed videos in your slides. Use this slide as a placeholder to cue the production team to stitch your separate MP4 file into your recorded presentation. This slide will not be shown in your final session. Please place the filename of your video below.</a:t>
            </a:r>
            <a:endParaRPr b="1">
              <a:solidFill>
                <a:schemeClr val="dk1"/>
              </a:solidFill>
            </a:endParaRPr>
          </a:p>
        </p:txBody>
      </p:sp>
      <p:sp>
        <p:nvSpPr>
          <p:cNvPr id="442" name="Google Shape;442;p50"/>
          <p:cNvSpPr txBox="1"/>
          <p:nvPr/>
        </p:nvSpPr>
        <p:spPr>
          <a:xfrm>
            <a:off x="6276175" y="3737800"/>
            <a:ext cx="1597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600"/>
              </a:spcAft>
              <a:buNone/>
            </a:pPr>
            <a:r>
              <a:rPr lang="en-US" b="1">
                <a:solidFill>
                  <a:schemeClr val="dk1"/>
                </a:solidFill>
              </a:rPr>
              <a:t>Video Filename:</a:t>
            </a:r>
            <a:endParaRPr b="1">
              <a:solidFill>
                <a:schemeClr val="dk1"/>
              </a:solidFill>
            </a:endParaRPr>
          </a:p>
        </p:txBody>
      </p:sp>
      <p:grpSp>
        <p:nvGrpSpPr>
          <p:cNvPr id="443" name="Google Shape;443;p50"/>
          <p:cNvGrpSpPr/>
          <p:nvPr/>
        </p:nvGrpSpPr>
        <p:grpSpPr>
          <a:xfrm>
            <a:off x="1543730" y="1828800"/>
            <a:ext cx="2739900" cy="2739900"/>
            <a:chOff x="1543730" y="1828800"/>
            <a:chExt cx="2739900" cy="2739900"/>
          </a:xfrm>
        </p:grpSpPr>
        <p:sp>
          <p:nvSpPr>
            <p:cNvPr id="444" name="Google Shape;444;p50"/>
            <p:cNvSpPr/>
            <p:nvPr/>
          </p:nvSpPr>
          <p:spPr>
            <a:xfrm rot="5400000">
              <a:off x="2283025" y="2518500"/>
              <a:ext cx="1607700" cy="1289100"/>
            </a:xfrm>
            <a:prstGeom prst="triangle">
              <a:avLst>
                <a:gd name="adj" fmla="val 50000"/>
              </a:avLst>
            </a:prstGeom>
            <a:noFill/>
            <a:ln w="152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0"/>
            <p:cNvSpPr/>
            <p:nvPr/>
          </p:nvSpPr>
          <p:spPr>
            <a:xfrm>
              <a:off x="1543730" y="1828800"/>
              <a:ext cx="2739900" cy="2739900"/>
            </a:xfrm>
            <a:prstGeom prst="ellipse">
              <a:avLst/>
            </a:prstGeom>
            <a:noFill/>
            <a:ln w="1524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50"/>
          <p:cNvSpPr txBox="1"/>
          <p:nvPr/>
        </p:nvSpPr>
        <p:spPr>
          <a:xfrm>
            <a:off x="6276175" y="1506850"/>
            <a:ext cx="5415300" cy="507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b="1"/>
              <a:t>VIDEO / DEMO PLACEHOLDER</a:t>
            </a:r>
            <a:endParaRPr sz="2100" b="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Thank You">
  <p:cSld name="Thank You">
    <p:bg>
      <p:bgPr>
        <a:blipFill>
          <a:blip r:embed="rId2">
            <a:alphaModFix/>
          </a:blip>
          <a:stretch>
            <a:fillRect/>
          </a:stretch>
        </a:blipFill>
        <a:effectLst/>
      </p:bgPr>
    </p:bg>
    <p:spTree>
      <p:nvGrpSpPr>
        <p:cNvPr id="1" name="Shape 407"/>
        <p:cNvGrpSpPr/>
        <p:nvPr/>
      </p:nvGrpSpPr>
      <p:grpSpPr>
        <a:xfrm>
          <a:off x="0" y="0"/>
          <a:ext cx="0" cy="0"/>
          <a:chOff x="0" y="0"/>
          <a:chExt cx="0" cy="0"/>
        </a:xfrm>
      </p:grpSpPr>
      <p:sp>
        <p:nvSpPr>
          <p:cNvPr id="408" name="Google Shape;408;p45"/>
          <p:cNvSpPr/>
          <p:nvPr/>
        </p:nvSpPr>
        <p:spPr>
          <a:xfrm>
            <a:off x="10853492" y="44676"/>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409" name="Google Shape;409;p45"/>
          <p:cNvSpPr txBox="1"/>
          <p:nvPr/>
        </p:nvSpPr>
        <p:spPr>
          <a:xfrm>
            <a:off x="355475" y="600900"/>
            <a:ext cx="6970800" cy="237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8900" b="1"/>
              <a:t>Thank You</a:t>
            </a:r>
            <a:endParaRPr sz="8900" b="1"/>
          </a:p>
        </p:txBody>
      </p:sp>
      <p:sp>
        <p:nvSpPr>
          <p:cNvPr id="410" name="Google Shape;410;p45"/>
          <p:cNvSpPr txBox="1"/>
          <p:nvPr/>
        </p:nvSpPr>
        <p:spPr>
          <a:xfrm>
            <a:off x="6877525" y="2336205"/>
            <a:ext cx="5314500" cy="615600"/>
          </a:xfrm>
          <a:prstGeom prst="rect">
            <a:avLst/>
          </a:prstGeom>
          <a:solidFill>
            <a:schemeClr val="dk1"/>
          </a:solidFill>
          <a:ln>
            <a:noFill/>
          </a:ln>
        </p:spPr>
        <p:txBody>
          <a:bodyPr spcFirstLastPara="1" wrap="square" lIns="182875" tIns="91425" rIns="182875" bIns="91425" anchor="ctr"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lt1"/>
                </a:solidFill>
                <a:latin typeface="Arial"/>
                <a:ea typeface="Arial"/>
                <a:cs typeface="Arial"/>
                <a:sym typeface="Arial"/>
              </a:rPr>
              <a:t>SESSION SURVEY</a:t>
            </a:r>
            <a:endParaRPr sz="1400" b="0" i="0" u="none" strike="noStrike" cap="none">
              <a:solidFill>
                <a:srgbClr val="000000"/>
              </a:solidFill>
              <a:latin typeface="Arial"/>
              <a:ea typeface="Arial"/>
              <a:cs typeface="Arial"/>
              <a:sym typeface="Arial"/>
            </a:endParaRPr>
          </a:p>
        </p:txBody>
      </p:sp>
      <p:sp>
        <p:nvSpPr>
          <p:cNvPr id="411" name="Google Shape;411;p45"/>
          <p:cNvSpPr txBox="1"/>
          <p:nvPr/>
        </p:nvSpPr>
        <p:spPr>
          <a:xfrm>
            <a:off x="6962174" y="1936839"/>
            <a:ext cx="3874500" cy="30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Arial"/>
                <a:ea typeface="Arial"/>
                <a:cs typeface="Arial"/>
                <a:sym typeface="Arial"/>
              </a:rPr>
              <a:t>Please provide feedback via the</a:t>
            </a:r>
            <a:endParaRPr sz="1400" b="0" i="0" u="none" strike="noStrike" cap="none">
              <a:solidFill>
                <a:srgbClr val="000000"/>
              </a:solidFill>
              <a:latin typeface="Arial"/>
              <a:ea typeface="Arial"/>
              <a:cs typeface="Arial"/>
              <a:sym typeface="Arial"/>
            </a:endParaRPr>
          </a:p>
        </p:txBody>
      </p:sp>
      <p:grpSp>
        <p:nvGrpSpPr>
          <p:cNvPr id="412" name="Google Shape;412;p45"/>
          <p:cNvGrpSpPr/>
          <p:nvPr/>
        </p:nvGrpSpPr>
        <p:grpSpPr>
          <a:xfrm>
            <a:off x="10997398" y="739895"/>
            <a:ext cx="912428" cy="1859288"/>
            <a:chOff x="10997398" y="4152308"/>
            <a:chExt cx="912428" cy="1859288"/>
          </a:xfrm>
        </p:grpSpPr>
        <p:sp>
          <p:nvSpPr>
            <p:cNvPr id="413" name="Google Shape;413;p45"/>
            <p:cNvSpPr/>
            <p:nvPr/>
          </p:nvSpPr>
          <p:spPr>
            <a:xfrm rot="10800000">
              <a:off x="11017392" y="4354123"/>
              <a:ext cx="843900" cy="1536900"/>
            </a:xfrm>
            <a:prstGeom prst="rect">
              <a:avLst/>
            </a:prstGeom>
            <a:gradFill>
              <a:gsLst>
                <a:gs pos="0">
                  <a:schemeClr val="accent1"/>
                </a:gs>
                <a:gs pos="38000">
                  <a:schemeClr val="accent1"/>
                </a:gs>
                <a:gs pos="69000">
                  <a:schemeClr val="accent2"/>
                </a:gs>
                <a:gs pos="95000">
                  <a:schemeClr val="accent6"/>
                </a:gs>
                <a:gs pos="100000">
                  <a:schemeClr val="accent6"/>
                </a:gs>
              </a:gsLst>
              <a:lin ang="2639846" scaled="0"/>
            </a:gradFill>
            <a:ln>
              <a:noFill/>
            </a:ln>
          </p:spPr>
          <p:txBody>
            <a:bodyPr spcFirstLastPara="1" wrap="square" lIns="91425" tIns="45700" rIns="91425" bIns="45700" anchor="ctr" anchorCtr="0">
              <a:noAutofit/>
            </a:bodyPr>
            <a:lstStyle/>
            <a:p>
              <a:pPr marL="0" marR="0" lvl="0" indent="0" algn="l" rtl="0">
                <a:lnSpc>
                  <a:spcPct val="85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414" name="Google Shape;414;p45" descr="A screen shot of a computer&#10;&#10;Description automatically generated"/>
            <p:cNvPicPr preferRelativeResize="0"/>
            <p:nvPr/>
          </p:nvPicPr>
          <p:blipFill rotWithShape="1">
            <a:blip r:embed="rId3">
              <a:alphaModFix/>
            </a:blip>
            <a:srcRect/>
            <a:stretch/>
          </p:blipFill>
          <p:spPr>
            <a:xfrm>
              <a:off x="10997398" y="4152308"/>
              <a:ext cx="912428" cy="1859288"/>
            </a:xfrm>
            <a:prstGeom prst="rect">
              <a:avLst/>
            </a:prstGeom>
            <a:noFill/>
            <a:ln>
              <a:noFill/>
            </a:ln>
          </p:spPr>
        </p:pic>
        <p:grpSp>
          <p:nvGrpSpPr>
            <p:cNvPr id="415" name="Google Shape;415;p45"/>
            <p:cNvGrpSpPr/>
            <p:nvPr/>
          </p:nvGrpSpPr>
          <p:grpSpPr>
            <a:xfrm>
              <a:off x="11240344" y="4814120"/>
              <a:ext cx="412372" cy="409234"/>
              <a:chOff x="7674269" y="10416465"/>
              <a:chExt cx="571469" cy="567120"/>
            </a:xfrm>
          </p:grpSpPr>
          <p:sp>
            <p:nvSpPr>
              <p:cNvPr id="416" name="Google Shape;416;p45"/>
              <p:cNvSpPr/>
              <p:nvPr/>
            </p:nvSpPr>
            <p:spPr>
              <a:xfrm>
                <a:off x="7674269" y="10653952"/>
                <a:ext cx="137977" cy="329190"/>
              </a:xfrm>
              <a:custGeom>
                <a:avLst/>
                <a:gdLst/>
                <a:ahLst/>
                <a:cxnLst/>
                <a:rect l="l" t="t" r="r" b="b"/>
                <a:pathLst>
                  <a:path w="137977" h="329190" extrusionOk="0">
                    <a:moveTo>
                      <a:pt x="124452" y="329246"/>
                    </a:moveTo>
                    <a:lnTo>
                      <a:pt x="35038" y="329246"/>
                    </a:lnTo>
                    <a:cubicBezTo>
                      <a:pt x="16134" y="329246"/>
                      <a:pt x="815" y="314144"/>
                      <a:pt x="815" y="295566"/>
                    </a:cubicBezTo>
                    <a:lnTo>
                      <a:pt x="815" y="34494"/>
                    </a:lnTo>
                    <a:cubicBezTo>
                      <a:pt x="815" y="15917"/>
                      <a:pt x="16134" y="815"/>
                      <a:pt x="35038" y="815"/>
                    </a:cubicBezTo>
                    <a:lnTo>
                      <a:pt x="124452" y="815"/>
                    </a:lnTo>
                    <a:cubicBezTo>
                      <a:pt x="131948" y="815"/>
                      <a:pt x="138032" y="6900"/>
                      <a:pt x="138032" y="14395"/>
                    </a:cubicBezTo>
                    <a:cubicBezTo>
                      <a:pt x="138032" y="21892"/>
                      <a:pt x="131948" y="27976"/>
                      <a:pt x="124452" y="27976"/>
                    </a:cubicBezTo>
                    <a:lnTo>
                      <a:pt x="35038" y="27976"/>
                    </a:lnTo>
                    <a:cubicBezTo>
                      <a:pt x="31127" y="27976"/>
                      <a:pt x="27976" y="30909"/>
                      <a:pt x="27976" y="34494"/>
                    </a:cubicBezTo>
                    <a:lnTo>
                      <a:pt x="27976" y="295566"/>
                    </a:lnTo>
                    <a:cubicBezTo>
                      <a:pt x="27976" y="299151"/>
                      <a:pt x="31127" y="302085"/>
                      <a:pt x="35038" y="302085"/>
                    </a:cubicBezTo>
                    <a:lnTo>
                      <a:pt x="124452" y="302085"/>
                    </a:lnTo>
                    <a:cubicBezTo>
                      <a:pt x="131948" y="302085"/>
                      <a:pt x="138032" y="308168"/>
                      <a:pt x="138032" y="315665"/>
                    </a:cubicBezTo>
                    <a:cubicBezTo>
                      <a:pt x="138032" y="323161"/>
                      <a:pt x="131948" y="329246"/>
                      <a:pt x="124452" y="329246"/>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sp>
            <p:nvSpPr>
              <p:cNvPr id="417" name="Google Shape;417;p45"/>
              <p:cNvSpPr/>
              <p:nvPr/>
            </p:nvSpPr>
            <p:spPr>
              <a:xfrm>
                <a:off x="7784002" y="10416465"/>
                <a:ext cx="461735" cy="567120"/>
              </a:xfrm>
              <a:custGeom>
                <a:avLst/>
                <a:gdLst/>
                <a:ahLst/>
                <a:cxnLst/>
                <a:rect l="l" t="t" r="r" b="b"/>
                <a:pathLst>
                  <a:path w="461735" h="567120" extrusionOk="0">
                    <a:moveTo>
                      <a:pt x="320666" y="566741"/>
                    </a:moveTo>
                    <a:lnTo>
                      <a:pt x="18419" y="566741"/>
                    </a:lnTo>
                    <a:cubicBezTo>
                      <a:pt x="11031" y="566741"/>
                      <a:pt x="4947" y="560765"/>
                      <a:pt x="4838" y="553376"/>
                    </a:cubicBezTo>
                    <a:lnTo>
                      <a:pt x="818" y="251456"/>
                    </a:lnTo>
                    <a:cubicBezTo>
                      <a:pt x="710" y="246567"/>
                      <a:pt x="3317" y="242004"/>
                      <a:pt x="7663" y="239505"/>
                    </a:cubicBezTo>
                    <a:cubicBezTo>
                      <a:pt x="8423" y="239070"/>
                      <a:pt x="81106" y="196482"/>
                      <a:pt x="81866" y="143030"/>
                    </a:cubicBezTo>
                    <a:lnTo>
                      <a:pt x="81323" y="63067"/>
                    </a:lnTo>
                    <a:cubicBezTo>
                      <a:pt x="81323" y="45684"/>
                      <a:pt x="86430" y="30692"/>
                      <a:pt x="95990" y="19827"/>
                    </a:cubicBezTo>
                    <a:cubicBezTo>
                      <a:pt x="103595" y="11136"/>
                      <a:pt x="118045" y="815"/>
                      <a:pt x="143359" y="815"/>
                    </a:cubicBezTo>
                    <a:cubicBezTo>
                      <a:pt x="187142" y="815"/>
                      <a:pt x="225602" y="46010"/>
                      <a:pt x="225602" y="97616"/>
                    </a:cubicBezTo>
                    <a:lnTo>
                      <a:pt x="225602" y="183880"/>
                    </a:lnTo>
                    <a:lnTo>
                      <a:pt x="374336" y="182358"/>
                    </a:lnTo>
                    <a:cubicBezTo>
                      <a:pt x="401170" y="182142"/>
                      <a:pt x="426158" y="193983"/>
                      <a:pt x="442781" y="214951"/>
                    </a:cubicBezTo>
                    <a:cubicBezTo>
                      <a:pt x="459512" y="235920"/>
                      <a:pt x="465379" y="262972"/>
                      <a:pt x="459078" y="289046"/>
                    </a:cubicBezTo>
                    <a:lnTo>
                      <a:pt x="408558" y="497752"/>
                    </a:lnTo>
                    <a:cubicBezTo>
                      <a:pt x="398672" y="538276"/>
                      <a:pt x="362494" y="566741"/>
                      <a:pt x="320666" y="566741"/>
                    </a:cubicBezTo>
                    <a:close/>
                    <a:moveTo>
                      <a:pt x="31782" y="539580"/>
                    </a:moveTo>
                    <a:lnTo>
                      <a:pt x="320666" y="539580"/>
                    </a:lnTo>
                    <a:cubicBezTo>
                      <a:pt x="349999" y="539580"/>
                      <a:pt x="375205" y="519697"/>
                      <a:pt x="382158" y="491233"/>
                    </a:cubicBezTo>
                    <a:lnTo>
                      <a:pt x="432677" y="282528"/>
                    </a:lnTo>
                    <a:cubicBezTo>
                      <a:pt x="437023" y="264602"/>
                      <a:pt x="432894" y="246132"/>
                      <a:pt x="421487" y="231791"/>
                    </a:cubicBezTo>
                    <a:cubicBezTo>
                      <a:pt x="410188" y="217559"/>
                      <a:pt x="393348" y="209411"/>
                      <a:pt x="375205" y="209411"/>
                    </a:cubicBezTo>
                    <a:cubicBezTo>
                      <a:pt x="374988" y="209411"/>
                      <a:pt x="374770" y="209411"/>
                      <a:pt x="374553" y="209411"/>
                    </a:cubicBezTo>
                    <a:lnTo>
                      <a:pt x="212130" y="211040"/>
                    </a:lnTo>
                    <a:cubicBezTo>
                      <a:pt x="208436" y="211040"/>
                      <a:pt x="205068" y="209628"/>
                      <a:pt x="202461" y="207130"/>
                    </a:cubicBezTo>
                    <a:cubicBezTo>
                      <a:pt x="199854" y="204630"/>
                      <a:pt x="198441" y="201154"/>
                      <a:pt x="198441" y="197460"/>
                    </a:cubicBezTo>
                    <a:lnTo>
                      <a:pt x="198441" y="97508"/>
                    </a:lnTo>
                    <a:cubicBezTo>
                      <a:pt x="198441" y="57635"/>
                      <a:pt x="169325" y="27868"/>
                      <a:pt x="143359" y="27868"/>
                    </a:cubicBezTo>
                    <a:cubicBezTo>
                      <a:pt x="120218" y="27868"/>
                      <a:pt x="108484" y="39709"/>
                      <a:pt x="108484" y="62959"/>
                    </a:cubicBezTo>
                    <a:lnTo>
                      <a:pt x="109027" y="142921"/>
                    </a:lnTo>
                    <a:cubicBezTo>
                      <a:pt x="109027" y="143030"/>
                      <a:pt x="109027" y="143138"/>
                      <a:pt x="109027" y="143138"/>
                    </a:cubicBezTo>
                    <a:cubicBezTo>
                      <a:pt x="108267" y="201480"/>
                      <a:pt x="48839" y="245155"/>
                      <a:pt x="28088" y="258735"/>
                    </a:cubicBezTo>
                    <a:lnTo>
                      <a:pt x="31782" y="539580"/>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700"/>
                  <a:buFont typeface="Arial"/>
                  <a:buNone/>
                </a:pPr>
                <a:endParaRPr sz="700" b="0" i="0" u="none" strike="noStrike" cap="none">
                  <a:solidFill>
                    <a:schemeClr val="lt1"/>
                  </a:solidFill>
                  <a:latin typeface="Arial"/>
                  <a:ea typeface="Arial"/>
                  <a:cs typeface="Arial"/>
                  <a:sym typeface="Arial"/>
                </a:endParaRPr>
              </a:p>
            </p:txBody>
          </p:sp>
        </p:grpSp>
      </p:grpSp>
      <p:pic>
        <p:nvPicPr>
          <p:cNvPr id="418" name="Google Shape;418;p45"/>
          <p:cNvPicPr preferRelativeResize="0"/>
          <p:nvPr/>
        </p:nvPicPr>
        <p:blipFill rotWithShape="1">
          <a:blip r:embed="rId4">
            <a:alphaModFix/>
          </a:blip>
          <a:srcRect t="11063"/>
          <a:stretch/>
        </p:blipFill>
        <p:spPr>
          <a:xfrm>
            <a:off x="9768425" y="6335075"/>
            <a:ext cx="1737774" cy="411301"/>
          </a:xfrm>
          <a:prstGeom prst="rect">
            <a:avLst/>
          </a:prstGeom>
          <a:noFill/>
          <a:ln>
            <a:noFill/>
          </a:ln>
        </p:spPr>
      </p:pic>
    </p:spTree>
    <p:extLst>
      <p:ext uri="{BB962C8B-B14F-4D97-AF65-F5344CB8AC3E}">
        <p14:creationId xmlns:p14="http://schemas.microsoft.com/office/powerpoint/2010/main" val="152015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lvl1pPr marR="0" lvl="0" algn="l" rtl="0">
              <a:lnSpc>
                <a:spcPct val="90000"/>
              </a:lnSpc>
              <a:spcBef>
                <a:spcPts val="0"/>
              </a:spcBef>
              <a:spcAft>
                <a:spcPts val="0"/>
              </a:spcAft>
              <a:buClr>
                <a:schemeClr val="dk1"/>
              </a:buClr>
              <a:buSzPts val="4200"/>
              <a:buFont typeface="Arial"/>
              <a:buNone/>
              <a:defRPr sz="4200" b="1"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685800" y="2368296"/>
            <a:ext cx="10817400" cy="3804000"/>
          </a:xfrm>
          <a:prstGeom prst="rect">
            <a:avLst/>
          </a:prstGeom>
          <a:noFill/>
          <a:ln>
            <a:noFill/>
          </a:ln>
        </p:spPr>
        <p:txBody>
          <a:bodyPr spcFirstLastPara="1" wrap="square" lIns="0" tIns="0" rIns="0" bIns="0" anchor="t" anchorCtr="0">
            <a:noAutofit/>
          </a:bodyPr>
          <a:lstStyle>
            <a:lvl1pPr marL="457200" marR="0" lvl="0" indent="-368300" algn="l" rtl="0">
              <a:lnSpc>
                <a:spcPct val="95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accent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17500" algn="l" rtl="0">
              <a:lnSpc>
                <a:spcPct val="85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55600" algn="l" rtl="0">
              <a:lnSpc>
                <a:spcPct val="90000"/>
              </a:lnSpc>
              <a:spcBef>
                <a:spcPts val="1200"/>
              </a:spcBef>
              <a:spcAft>
                <a:spcPts val="0"/>
              </a:spcAft>
              <a:buClr>
                <a:schemeClr val="dk1"/>
              </a:buClr>
              <a:buSzPts val="2000"/>
              <a:buFont typeface="Arial"/>
              <a:buChar char="​"/>
              <a:defRPr sz="2000" b="1" i="0" u="none" strike="noStrike" cap="none">
                <a:solidFill>
                  <a:schemeClr val="dk1"/>
                </a:solidFill>
                <a:latin typeface="Arial"/>
                <a:ea typeface="Arial"/>
                <a:cs typeface="Arial"/>
                <a:sym typeface="Arial"/>
              </a:defRPr>
            </a:lvl4pPr>
            <a:lvl5pPr marL="2286000" marR="0" lvl="4" indent="-228600" algn="l" rtl="0">
              <a:lnSpc>
                <a:spcPct val="90000"/>
              </a:lnSpc>
              <a:spcBef>
                <a:spcPts val="0"/>
              </a:spcBef>
              <a:spcAft>
                <a:spcPts val="0"/>
              </a:spcAft>
              <a:buClr>
                <a:schemeClr val="accent1"/>
              </a:buClr>
              <a:buSzPts val="1400"/>
              <a:buFont typeface="Arial"/>
              <a:buNone/>
              <a:defRPr sz="1400" b="0" i="0" u="none" strike="noStrike" cap="none">
                <a:solidFill>
                  <a:schemeClr val="accent1"/>
                </a:solidFill>
                <a:latin typeface="Arial"/>
                <a:ea typeface="Arial"/>
                <a:cs typeface="Arial"/>
                <a:sym typeface="Arial"/>
              </a:defRPr>
            </a:lvl5pPr>
            <a:lvl6pPr marL="2743200" marR="0" lvl="5" indent="-317500" algn="l" rtl="0">
              <a:lnSpc>
                <a:spcPct val="120000"/>
              </a:lnSpc>
              <a:spcBef>
                <a:spcPts val="8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04800" algn="l" rtl="0">
              <a:lnSpc>
                <a:spcPct val="85000"/>
              </a:lnSpc>
              <a:spcBef>
                <a:spcPts val="600"/>
              </a:spcBef>
              <a:spcAft>
                <a:spcPts val="0"/>
              </a:spcAft>
              <a:buClr>
                <a:schemeClr val="accent4"/>
              </a:buClr>
              <a:buSzPts val="1200"/>
              <a:buFont typeface="Arial"/>
              <a:buChar char="•"/>
              <a:defRPr sz="1200" b="0" i="0" u="none" strike="noStrike" cap="none">
                <a:solidFill>
                  <a:schemeClr val="dk1"/>
                </a:solidFill>
                <a:latin typeface="Arial"/>
                <a:ea typeface="Arial"/>
                <a:cs typeface="Arial"/>
                <a:sym typeface="Arial"/>
              </a:defRPr>
            </a:lvl7pPr>
            <a:lvl8pPr marL="3657600" marR="0" lvl="7" indent="-368300" algn="l" rtl="0">
              <a:lnSpc>
                <a:spcPct val="100000"/>
              </a:lnSpc>
              <a:spcBef>
                <a:spcPts val="1200"/>
              </a:spcBef>
              <a:spcAft>
                <a:spcPts val="0"/>
              </a:spcAft>
              <a:buClr>
                <a:schemeClr val="dk1"/>
              </a:buClr>
              <a:buSzPts val="2200"/>
              <a:buFont typeface="Arial"/>
              <a:buChar char="“"/>
              <a:defRPr sz="2200" b="0" i="0" u="none" strike="noStrike" cap="none">
                <a:solidFill>
                  <a:schemeClr val="dk1"/>
                </a:solidFill>
                <a:latin typeface="Arial"/>
                <a:ea typeface="Arial"/>
                <a:cs typeface="Arial"/>
                <a:sym typeface="Arial"/>
              </a:defRPr>
            </a:lvl8pPr>
            <a:lvl9pPr marL="4114800" marR="0" lvl="8" indent="-317500" algn="l" rtl="0">
              <a:lnSpc>
                <a:spcPct val="85000"/>
              </a:lnSpc>
              <a:spcBef>
                <a:spcPts val="600"/>
              </a:spcBef>
              <a:spcAft>
                <a:spcPts val="1200"/>
              </a:spcAft>
              <a:buClr>
                <a:schemeClr val="dk1"/>
              </a:buClr>
              <a:buSzPts val="1400"/>
              <a:buFont typeface="Arial"/>
              <a:buChar char="​"/>
              <a:defRPr sz="1400" b="1" i="0" u="none" strike="noStrike" cap="none">
                <a:solidFill>
                  <a:schemeClr val="dk1"/>
                </a:solidFill>
                <a:latin typeface="Arial"/>
                <a:ea typeface="Arial"/>
                <a:cs typeface="Arial"/>
                <a:sym typeface="Arial"/>
              </a:defRPr>
            </a:lvl9pPr>
          </a:lstStyle>
          <a:p>
            <a:endParaRPr/>
          </a:p>
        </p:txBody>
      </p:sp>
      <p:sp>
        <p:nvSpPr>
          <p:cNvPr id="12" name="Google Shape;12;p1"/>
          <p:cNvSpPr/>
          <p:nvPr/>
        </p:nvSpPr>
        <p:spPr>
          <a:xfrm>
            <a:off x="10863754" y="267363"/>
            <a:ext cx="1338600" cy="181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700" b="0" i="0" u="none" strike="noStrike" cap="none">
                <a:solidFill>
                  <a:schemeClr val="dk2"/>
                </a:solidFill>
                <a:latin typeface="Arial"/>
                <a:ea typeface="Arial"/>
                <a:cs typeface="Arial"/>
                <a:sym typeface="Arial"/>
              </a:rPr>
              <a:t>© 2021 SPLUNK INC.</a:t>
            </a:r>
            <a:endParaRPr sz="700" b="0" i="0" u="none" strike="noStrike" cap="none">
              <a:solidFill>
                <a:schemeClr val="dk2"/>
              </a:solidFill>
              <a:latin typeface="Arial"/>
              <a:ea typeface="Arial"/>
              <a:cs typeface="Arial"/>
              <a:sym typeface="Arial"/>
            </a:endParaRPr>
          </a:p>
        </p:txBody>
      </p:sp>
      <p:pic>
        <p:nvPicPr>
          <p:cNvPr id="13" name="Google Shape;13;p1"/>
          <p:cNvPicPr preferRelativeResize="0"/>
          <p:nvPr/>
        </p:nvPicPr>
        <p:blipFill rotWithShape="1">
          <a:blip r:embed="rId23">
            <a:alphaModFix/>
          </a:blip>
          <a:srcRect t="19828" b="-8"/>
          <a:stretch/>
        </p:blipFill>
        <p:spPr>
          <a:xfrm>
            <a:off x="9768425" y="6375600"/>
            <a:ext cx="1737774" cy="370774"/>
          </a:xfrm>
          <a:prstGeom prst="rect">
            <a:avLst/>
          </a:prstGeom>
          <a:noFill/>
          <a:ln>
            <a:noFill/>
          </a:ln>
        </p:spPr>
      </p:pic>
      <p:sp>
        <p:nvSpPr>
          <p:cNvPr id="14" name="Google Shape;14;p1"/>
          <p:cNvSpPr txBox="1"/>
          <p:nvPr/>
        </p:nvSpPr>
        <p:spPr>
          <a:xfrm>
            <a:off x="0" y="-303489"/>
            <a:ext cx="4043700" cy="1539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1000" b="0" i="0" u="none" strike="noStrike" cap="none">
                <a:solidFill>
                  <a:schemeClr val="dk2"/>
                </a:solidFill>
                <a:latin typeface="Arial"/>
                <a:ea typeface="Arial"/>
                <a:cs typeface="Arial"/>
                <a:sym typeface="Arial"/>
              </a:rPr>
              <a:t>Splunk </a:t>
            </a:r>
            <a:r>
              <a:rPr lang="en-US" sz="1000">
                <a:solidFill>
                  <a:schemeClr val="dk2"/>
                </a:solidFill>
              </a:rPr>
              <a:t>.conf21</a:t>
            </a:r>
            <a:r>
              <a:rPr lang="en-US" sz="1000" b="0" i="0" u="none" strike="noStrike" cap="none">
                <a:solidFill>
                  <a:schemeClr val="dk2"/>
                </a:solidFill>
                <a:latin typeface="Arial"/>
                <a:ea typeface="Arial"/>
                <a:cs typeface="Arial"/>
                <a:sym typeface="Arial"/>
              </a:rPr>
              <a:t> Template  |  TMPLT-FY22-101  |  v1</a:t>
            </a:r>
            <a:endParaRPr/>
          </a:p>
        </p:txBody>
      </p:sp>
      <p:sp>
        <p:nvSpPr>
          <p:cNvPr id="15" name="Google Shape;15;p1"/>
          <p:cNvSpPr/>
          <p:nvPr/>
        </p:nvSpPr>
        <p:spPr>
          <a:xfrm>
            <a:off x="3048" y="0"/>
            <a:ext cx="12189000" cy="228600"/>
          </a:xfrm>
          <a:prstGeom prst="rect">
            <a:avLst/>
          </a:prstGeom>
          <a:gradFill>
            <a:gsLst>
              <a:gs pos="0">
                <a:schemeClr val="accent6"/>
              </a:gs>
              <a:gs pos="10000">
                <a:schemeClr val="accent6"/>
              </a:gs>
              <a:gs pos="40000">
                <a:schemeClr val="accent2"/>
              </a:gs>
              <a:gs pos="80000">
                <a:schemeClr val="accent1"/>
              </a:gs>
              <a:gs pos="100000">
                <a:schemeClr val="accent1"/>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ctr" rtl="0">
              <a:lnSpc>
                <a:spcPct val="85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9" r:id="rId3"/>
    <p:sldLayoutId id="2147483692" r:id="rId4"/>
    <p:sldLayoutId id="2147483693" r:id="rId5"/>
    <p:sldLayoutId id="2147483694" r:id="rId6"/>
    <p:sldLayoutId id="2147483695" r:id="rId7"/>
    <p:sldLayoutId id="2147483696"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8" r:id="rId17"/>
    <p:sldLayoutId id="2147483709" r:id="rId18"/>
    <p:sldLayoutId id="2147483710" r:id="rId19"/>
    <p:sldLayoutId id="2147483711" r:id="rId20"/>
    <p:sldLayoutId id="2147483712" r:id="rId21"/>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152">
          <p15:clr>
            <a:srgbClr val="F26B43"/>
          </p15:clr>
        </p15:guide>
        <p15:guide id="2" orient="horz" pos="912">
          <p15:clr>
            <a:srgbClr val="F26B43"/>
          </p15:clr>
        </p15:guide>
        <p15:guide id="3" orient="horz" pos="504">
          <p15:clr>
            <a:srgbClr val="F26B43"/>
          </p15:clr>
        </p15:guide>
        <p15:guide id="4" orient="horz" pos="144">
          <p15:clr>
            <a:srgbClr val="F26B43"/>
          </p15:clr>
        </p15:guide>
        <p15:guide id="5" orient="horz">
          <p15:clr>
            <a:srgbClr val="F26B43"/>
          </p15:clr>
        </p15:guide>
        <p15:guide id="6" orient="horz" pos="3888">
          <p15:clr>
            <a:srgbClr val="F26B43"/>
          </p15:clr>
        </p15:guide>
        <p15:guide id="7" orient="horz" pos="4320">
          <p15:clr>
            <a:srgbClr val="F26B43"/>
          </p15:clr>
        </p15:guide>
        <p15:guide id="8" pos="3624">
          <p15:clr>
            <a:srgbClr val="F26B43"/>
          </p15:clr>
        </p15:guide>
        <p15:guide id="9" pos="2232">
          <p15:clr>
            <a:srgbClr val="F26B43"/>
          </p15:clr>
        </p15:guide>
        <p15:guide id="10" pos="1800">
          <p15:clr>
            <a:srgbClr val="F26B43"/>
          </p15:clr>
        </p15:guide>
        <p15:guide id="11" pos="432">
          <p15:clr>
            <a:srgbClr val="F26B43"/>
          </p15:clr>
        </p15:guide>
        <p15:guide id="12">
          <p15:clr>
            <a:srgbClr val="F26B43"/>
          </p15:clr>
        </p15:guide>
        <p15:guide id="13" pos="4056">
          <p15:clr>
            <a:srgbClr val="F26B43"/>
          </p15:clr>
        </p15:guide>
        <p15:guide id="14" pos="5448">
          <p15:clr>
            <a:srgbClr val="F26B43"/>
          </p15:clr>
        </p15:guide>
        <p15:guide id="15" pos="5856">
          <p15:clr>
            <a:srgbClr val="F26B43"/>
          </p15:clr>
        </p15:guide>
        <p15:guide id="16" pos="7248">
          <p15:clr>
            <a:srgbClr val="F26B43"/>
          </p15:clr>
        </p15:guide>
        <p15:guide id="17" pos="7680">
          <p15:clr>
            <a:srgbClr val="F26B43"/>
          </p15:clr>
        </p15:guide>
        <p15:guide id="18" orient="horz" pos="14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Insider-Threat/Insider-Threat"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hyperlink" Target="https://www.code42.com/resources/report-2021-data-exposure/"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hyperlink" Target="https://www.istockphoto.com/vector/vector-isometric-pie-chart-design-modern-template-for-creating-infographics-gm1029317046-275856042"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2"/>
          <p:cNvSpPr txBox="1">
            <a:spLocks noGrp="1"/>
          </p:cNvSpPr>
          <p:nvPr>
            <p:ph type="ctrTitle"/>
          </p:nvPr>
        </p:nvSpPr>
        <p:spPr>
          <a:xfrm>
            <a:off x="685800" y="739900"/>
            <a:ext cx="5261100" cy="22161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lt1"/>
              </a:buClr>
              <a:buSzPts val="6000"/>
              <a:buFont typeface="Arial"/>
              <a:buNone/>
            </a:pPr>
            <a:endParaRPr sz="2400" dirty="0"/>
          </a:p>
          <a:p>
            <a:pPr lvl="0" algn="ctr">
              <a:lnSpc>
                <a:spcPct val="80000"/>
              </a:lnSpc>
              <a:buClr>
                <a:schemeClr val="lt1"/>
              </a:buClr>
            </a:pPr>
            <a:r>
              <a:rPr lang="en-US" dirty="0"/>
              <a:t> </a:t>
            </a:r>
            <a:r>
              <a:rPr lang="en-US" sz="3600" dirty="0"/>
              <a:t>Proactive Risk Based Alerting for Insider Threats</a:t>
            </a:r>
            <a:endParaRPr sz="3600" dirty="0"/>
          </a:p>
        </p:txBody>
      </p:sp>
      <p:sp>
        <p:nvSpPr>
          <p:cNvPr id="459" name="Google Shape;459;p52"/>
          <p:cNvSpPr txBox="1">
            <a:spLocks noGrp="1"/>
          </p:cNvSpPr>
          <p:nvPr>
            <p:ph type="subTitle" idx="1"/>
          </p:nvPr>
        </p:nvSpPr>
        <p:spPr>
          <a:xfrm>
            <a:off x="685800" y="3047975"/>
            <a:ext cx="5261100" cy="3507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2"/>
              </a:buClr>
              <a:buSzPts val="2400"/>
              <a:buNone/>
            </a:pPr>
            <a:r>
              <a:rPr lang="en-US" dirty="0"/>
              <a:t>Splunk .conf21 Breakout Sessions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774"/>
        <p:cNvGrpSpPr/>
        <p:nvPr/>
      </p:nvGrpSpPr>
      <p:grpSpPr>
        <a:xfrm>
          <a:off x="0" y="0"/>
          <a:ext cx="0" cy="0"/>
          <a:chOff x="0" y="0"/>
          <a:chExt cx="0" cy="0"/>
        </a:xfrm>
      </p:grpSpPr>
      <p:sp>
        <p:nvSpPr>
          <p:cNvPr id="5775" name="Google Shape;5775;p146"/>
          <p:cNvSpPr txBox="1"/>
          <p:nvPr/>
        </p:nvSpPr>
        <p:spPr>
          <a:xfrm>
            <a:off x="469557" y="812801"/>
            <a:ext cx="3364724" cy="5364300"/>
          </a:xfrm>
          <a:prstGeom prst="rect">
            <a:avLst/>
          </a:prstGeom>
          <a:noFill/>
          <a:ln>
            <a:noFill/>
          </a:ln>
        </p:spPr>
        <p:txBody>
          <a:bodyPr spcFirstLastPara="1" wrap="square" lIns="0" tIns="0" rIns="0" bIns="0" anchor="ctr" anchorCtr="0">
            <a:noAutofit/>
          </a:bodyPr>
          <a:lstStyle/>
          <a:p>
            <a:pPr marR="0" lvl="0" algn="ctr" rtl="0">
              <a:lnSpc>
                <a:spcPct val="80000"/>
              </a:lnSpc>
              <a:spcBef>
                <a:spcPts val="0"/>
              </a:spcBef>
              <a:spcAft>
                <a:spcPts val="0"/>
              </a:spcAft>
              <a:buClr>
                <a:schemeClr val="dk1"/>
              </a:buClr>
              <a:buSzPts val="4200"/>
            </a:pPr>
            <a:r>
              <a:rPr lang="en-US" sz="4200" b="1" dirty="0">
                <a:solidFill>
                  <a:schemeClr val="dk1"/>
                </a:solidFill>
                <a:latin typeface="Arial"/>
                <a:ea typeface="Arial"/>
                <a:cs typeface="Arial"/>
                <a:sym typeface="Arial"/>
              </a:rPr>
              <a:t>Life Cycle of Investigation</a:t>
            </a:r>
            <a:endParaRPr dirty="0"/>
          </a:p>
          <a:p>
            <a:pPr marL="0" marR="0" lvl="1" indent="-139700" algn="l" rtl="0">
              <a:lnSpc>
                <a:spcPct val="83000"/>
              </a:lnSpc>
              <a:spcBef>
                <a:spcPts val="300"/>
              </a:spcBef>
              <a:spcAft>
                <a:spcPts val="0"/>
              </a:spcAft>
              <a:buClr>
                <a:schemeClr val="accent1"/>
              </a:buClr>
              <a:buSzPts val="2200"/>
              <a:buFont typeface="Arial"/>
              <a:buChar char="​"/>
            </a:pPr>
            <a:r>
              <a:rPr lang="en-US" sz="2200" dirty="0">
                <a:solidFill>
                  <a:schemeClr val="accent1"/>
                </a:solidFill>
              </a:rPr>
              <a:t>With RBA and relevant logs, we can be proactive to address issues that would might never have been discovered in a way that is scalable and efficient. </a:t>
            </a:r>
            <a:endParaRPr dirty="0"/>
          </a:p>
        </p:txBody>
      </p:sp>
      <p:sp>
        <p:nvSpPr>
          <p:cNvPr id="5776" name="Google Shape;5776;p146"/>
          <p:cNvSpPr/>
          <p:nvPr/>
        </p:nvSpPr>
        <p:spPr>
          <a:xfrm>
            <a:off x="6408592" y="2025690"/>
            <a:ext cx="3207900" cy="3207900"/>
          </a:xfrm>
          <a:prstGeom prst="blockArc">
            <a:avLst>
              <a:gd name="adj1" fmla="val 11880000"/>
              <a:gd name="adj2" fmla="val 16200000"/>
              <a:gd name="adj3" fmla="val 4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6"/>
          <p:cNvSpPr/>
          <p:nvPr/>
        </p:nvSpPr>
        <p:spPr>
          <a:xfrm>
            <a:off x="6408592" y="2025690"/>
            <a:ext cx="3207900" cy="3207900"/>
          </a:xfrm>
          <a:prstGeom prst="blockArc">
            <a:avLst>
              <a:gd name="adj1" fmla="val 7560000"/>
              <a:gd name="adj2" fmla="val 1188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6"/>
          <p:cNvSpPr/>
          <p:nvPr/>
        </p:nvSpPr>
        <p:spPr>
          <a:xfrm>
            <a:off x="6408592" y="2025690"/>
            <a:ext cx="3207900" cy="3207900"/>
          </a:xfrm>
          <a:prstGeom prst="blockArc">
            <a:avLst>
              <a:gd name="adj1" fmla="val 3240000"/>
              <a:gd name="adj2" fmla="val 756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46"/>
          <p:cNvSpPr/>
          <p:nvPr/>
        </p:nvSpPr>
        <p:spPr>
          <a:xfrm>
            <a:off x="6408592" y="2025690"/>
            <a:ext cx="3207900" cy="3207900"/>
          </a:xfrm>
          <a:prstGeom prst="blockArc">
            <a:avLst>
              <a:gd name="adj1" fmla="val 20520000"/>
              <a:gd name="adj2" fmla="val 324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6"/>
          <p:cNvSpPr/>
          <p:nvPr/>
        </p:nvSpPr>
        <p:spPr>
          <a:xfrm>
            <a:off x="6408592" y="2025690"/>
            <a:ext cx="3207900" cy="3207900"/>
          </a:xfrm>
          <a:prstGeom prst="blockArc">
            <a:avLst>
              <a:gd name="adj1" fmla="val 16200000"/>
              <a:gd name="adj2" fmla="val 2052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6"/>
          <p:cNvSpPr/>
          <p:nvPr/>
        </p:nvSpPr>
        <p:spPr>
          <a:xfrm>
            <a:off x="7273685" y="2890784"/>
            <a:ext cx="1477500" cy="1477500"/>
          </a:xfrm>
          <a:prstGeom prst="ellipse">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800">
              <a:solidFill>
                <a:schemeClr val="dk1"/>
              </a:solidFill>
            </a:endParaRPr>
          </a:p>
        </p:txBody>
      </p:sp>
      <p:sp>
        <p:nvSpPr>
          <p:cNvPr id="5782" name="Google Shape;5782;p146"/>
          <p:cNvSpPr txBox="1"/>
          <p:nvPr/>
        </p:nvSpPr>
        <p:spPr>
          <a:xfrm>
            <a:off x="7490073" y="3107172"/>
            <a:ext cx="1044900" cy="1044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5783" name="Google Shape;5783;p146"/>
          <p:cNvSpPr/>
          <p:nvPr/>
        </p:nvSpPr>
        <p:spPr>
          <a:xfrm>
            <a:off x="7495324" y="1545769"/>
            <a:ext cx="1034400" cy="1034400"/>
          </a:xfrm>
          <a:prstGeom prst="ellipse">
            <a:avLst/>
          </a:prstGeom>
          <a:solidFill>
            <a:schemeClr val="lt1"/>
          </a:solid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6"/>
          <p:cNvSpPr txBox="1"/>
          <p:nvPr/>
        </p:nvSpPr>
        <p:spPr>
          <a:xfrm>
            <a:off x="7646796" y="1697241"/>
            <a:ext cx="731400" cy="731400"/>
          </a:xfrm>
          <a:prstGeom prst="rect">
            <a:avLst/>
          </a:prstGeom>
          <a:noFill/>
          <a:ln>
            <a:noFill/>
          </a:ln>
        </p:spPr>
        <p:txBody>
          <a:bodyPr spcFirstLastPara="1" wrap="square" lIns="91425" tIns="45700" rIns="91425" bIns="45700" anchor="ctr" anchorCtr="0">
            <a:noAutofit/>
          </a:bodyPr>
          <a:lstStyle/>
          <a:p>
            <a:pPr marL="0" marR="0" lvl="0" indent="0" algn="ctr" rtl="0">
              <a:lnSpc>
                <a:spcPct val="82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t>
            </a:r>
            <a:endParaRPr/>
          </a:p>
        </p:txBody>
      </p:sp>
      <p:sp>
        <p:nvSpPr>
          <p:cNvPr id="5785" name="Google Shape;5785;p146"/>
          <p:cNvSpPr/>
          <p:nvPr/>
        </p:nvSpPr>
        <p:spPr>
          <a:xfrm>
            <a:off x="8985300" y="2628300"/>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6"/>
          <p:cNvSpPr txBox="1"/>
          <p:nvPr/>
        </p:nvSpPr>
        <p:spPr>
          <a:xfrm>
            <a:off x="9136772" y="2779772"/>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5787" name="Google Shape;5787;p146"/>
          <p:cNvSpPr/>
          <p:nvPr/>
        </p:nvSpPr>
        <p:spPr>
          <a:xfrm>
            <a:off x="8416180" y="4379872"/>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46"/>
          <p:cNvSpPr txBox="1"/>
          <p:nvPr/>
        </p:nvSpPr>
        <p:spPr>
          <a:xfrm>
            <a:off x="9983355" y="4620655"/>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dirty="0">
                <a:solidFill>
                  <a:srgbClr val="FFFFFF"/>
                </a:solidFill>
                <a:latin typeface="Arial"/>
                <a:ea typeface="Arial"/>
                <a:cs typeface="Arial"/>
                <a:sym typeface="Arial"/>
              </a:rPr>
              <a:t> </a:t>
            </a:r>
            <a:endParaRPr dirty="0"/>
          </a:p>
        </p:txBody>
      </p:sp>
      <p:sp>
        <p:nvSpPr>
          <p:cNvPr id="5789" name="Google Shape;5789;p146"/>
          <p:cNvSpPr/>
          <p:nvPr/>
        </p:nvSpPr>
        <p:spPr>
          <a:xfrm>
            <a:off x="6574468" y="4379872"/>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6"/>
          <p:cNvSpPr txBox="1"/>
          <p:nvPr/>
        </p:nvSpPr>
        <p:spPr>
          <a:xfrm>
            <a:off x="6725940" y="4531344"/>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5791" name="Google Shape;5791;p146"/>
          <p:cNvSpPr/>
          <p:nvPr/>
        </p:nvSpPr>
        <p:spPr>
          <a:xfrm>
            <a:off x="6005347" y="2628300"/>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6"/>
          <p:cNvSpPr txBox="1"/>
          <p:nvPr/>
        </p:nvSpPr>
        <p:spPr>
          <a:xfrm>
            <a:off x="6156819" y="2779772"/>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chemeClr val="dk1"/>
              </a:buClr>
              <a:buSzPts val="4700"/>
              <a:buFont typeface="Arial"/>
              <a:buNone/>
            </a:pPr>
            <a:endParaRPr sz="4700">
              <a:solidFill>
                <a:srgbClr val="FFFFFF"/>
              </a:solidFill>
              <a:latin typeface="Arial"/>
              <a:ea typeface="Arial"/>
              <a:cs typeface="Arial"/>
              <a:sym typeface="Arial"/>
            </a:endParaRPr>
          </a:p>
        </p:txBody>
      </p:sp>
      <p:grpSp>
        <p:nvGrpSpPr>
          <p:cNvPr id="5793" name="Google Shape;5793;p146"/>
          <p:cNvGrpSpPr/>
          <p:nvPr/>
        </p:nvGrpSpPr>
        <p:grpSpPr>
          <a:xfrm>
            <a:off x="8670543" y="4636149"/>
            <a:ext cx="520140" cy="522305"/>
            <a:chOff x="3536" y="1855"/>
            <a:chExt cx="608" cy="611"/>
          </a:xfrm>
        </p:grpSpPr>
        <p:sp>
          <p:nvSpPr>
            <p:cNvPr id="5794" name="Google Shape;5794;p146"/>
            <p:cNvSpPr/>
            <p:nvPr/>
          </p:nvSpPr>
          <p:spPr>
            <a:xfrm>
              <a:off x="3672" y="1986"/>
              <a:ext cx="108" cy="105"/>
            </a:xfrm>
            <a:custGeom>
              <a:avLst/>
              <a:gdLst/>
              <a:ahLst/>
              <a:cxnLst/>
              <a:rect l="l" t="t" r="r" b="b"/>
              <a:pathLst>
                <a:path w="157" h="154" extrusionOk="0">
                  <a:moveTo>
                    <a:pt x="142" y="0"/>
                  </a:moveTo>
                  <a:cubicBezTo>
                    <a:pt x="139" y="0"/>
                    <a:pt x="136" y="0"/>
                    <a:pt x="133" y="0"/>
                  </a:cubicBezTo>
                  <a:cubicBezTo>
                    <a:pt x="133" y="0"/>
                    <a:pt x="133" y="0"/>
                    <a:pt x="133" y="0"/>
                  </a:cubicBezTo>
                  <a:cubicBezTo>
                    <a:pt x="61" y="2"/>
                    <a:pt x="4" y="62"/>
                    <a:pt x="1" y="137"/>
                  </a:cubicBezTo>
                  <a:cubicBezTo>
                    <a:pt x="0" y="146"/>
                    <a:pt x="7" y="153"/>
                    <a:pt x="16" y="154"/>
                  </a:cubicBezTo>
                  <a:cubicBezTo>
                    <a:pt x="16" y="154"/>
                    <a:pt x="17" y="154"/>
                    <a:pt x="17" y="154"/>
                  </a:cubicBezTo>
                  <a:cubicBezTo>
                    <a:pt x="25" y="154"/>
                    <a:pt x="32" y="147"/>
                    <a:pt x="33" y="138"/>
                  </a:cubicBezTo>
                  <a:cubicBezTo>
                    <a:pt x="35" y="80"/>
                    <a:pt x="79" y="33"/>
                    <a:pt x="134" y="32"/>
                  </a:cubicBezTo>
                  <a:cubicBezTo>
                    <a:pt x="134" y="32"/>
                    <a:pt x="134" y="32"/>
                    <a:pt x="134" y="32"/>
                  </a:cubicBezTo>
                  <a:cubicBezTo>
                    <a:pt x="136" y="32"/>
                    <a:pt x="138" y="32"/>
                    <a:pt x="140" y="32"/>
                  </a:cubicBezTo>
                  <a:cubicBezTo>
                    <a:pt x="149" y="32"/>
                    <a:pt x="157" y="25"/>
                    <a:pt x="157" y="17"/>
                  </a:cubicBezTo>
                  <a:cubicBezTo>
                    <a:pt x="157" y="8"/>
                    <a:pt x="151" y="0"/>
                    <a:pt x="14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5" name="Google Shape;5795;p146"/>
            <p:cNvSpPr/>
            <p:nvPr/>
          </p:nvSpPr>
          <p:spPr>
            <a:xfrm>
              <a:off x="3614" y="1929"/>
              <a:ext cx="304" cy="307"/>
            </a:xfrm>
            <a:custGeom>
              <a:avLst/>
              <a:gdLst/>
              <a:ahLst/>
              <a:cxnLst/>
              <a:rect l="l" t="t" r="r" b="b"/>
              <a:pathLst>
                <a:path w="445" h="451" extrusionOk="0">
                  <a:moveTo>
                    <a:pt x="231" y="5"/>
                  </a:moveTo>
                  <a:cubicBezTo>
                    <a:pt x="111" y="0"/>
                    <a:pt x="9" y="95"/>
                    <a:pt x="5" y="217"/>
                  </a:cubicBezTo>
                  <a:cubicBezTo>
                    <a:pt x="0" y="339"/>
                    <a:pt x="94" y="442"/>
                    <a:pt x="214" y="446"/>
                  </a:cubicBezTo>
                  <a:cubicBezTo>
                    <a:pt x="334" y="451"/>
                    <a:pt x="436" y="356"/>
                    <a:pt x="440" y="234"/>
                  </a:cubicBezTo>
                  <a:cubicBezTo>
                    <a:pt x="445" y="112"/>
                    <a:pt x="351" y="10"/>
                    <a:pt x="231" y="5"/>
                  </a:cubicBezTo>
                  <a:close/>
                  <a:moveTo>
                    <a:pt x="408" y="233"/>
                  </a:moveTo>
                  <a:cubicBezTo>
                    <a:pt x="404" y="335"/>
                    <a:pt x="323" y="415"/>
                    <a:pt x="223" y="415"/>
                  </a:cubicBezTo>
                  <a:cubicBezTo>
                    <a:pt x="220" y="415"/>
                    <a:pt x="218" y="414"/>
                    <a:pt x="215" y="414"/>
                  </a:cubicBezTo>
                  <a:cubicBezTo>
                    <a:pt x="113" y="410"/>
                    <a:pt x="33" y="322"/>
                    <a:pt x="37" y="218"/>
                  </a:cubicBezTo>
                  <a:cubicBezTo>
                    <a:pt x="41" y="117"/>
                    <a:pt x="122" y="37"/>
                    <a:pt x="222" y="37"/>
                  </a:cubicBezTo>
                  <a:cubicBezTo>
                    <a:pt x="225" y="37"/>
                    <a:pt x="227" y="37"/>
                    <a:pt x="230" y="37"/>
                  </a:cubicBezTo>
                  <a:cubicBezTo>
                    <a:pt x="332" y="41"/>
                    <a:pt x="412" y="129"/>
                    <a:pt x="408" y="2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6" name="Google Shape;5796;p146"/>
            <p:cNvSpPr/>
            <p:nvPr/>
          </p:nvSpPr>
          <p:spPr>
            <a:xfrm>
              <a:off x="3536" y="1855"/>
              <a:ext cx="608" cy="611"/>
            </a:xfrm>
            <a:custGeom>
              <a:avLst/>
              <a:gdLst/>
              <a:ahLst/>
              <a:cxnLst/>
              <a:rect l="l" t="t" r="r" b="b"/>
              <a:pathLst>
                <a:path w="891" h="898" extrusionOk="0">
                  <a:moveTo>
                    <a:pt x="873" y="752"/>
                  </a:moveTo>
                  <a:cubicBezTo>
                    <a:pt x="629" y="488"/>
                    <a:pt x="629" y="488"/>
                    <a:pt x="629" y="488"/>
                  </a:cubicBezTo>
                  <a:cubicBezTo>
                    <a:pt x="651" y="446"/>
                    <a:pt x="664" y="399"/>
                    <a:pt x="666" y="348"/>
                  </a:cubicBezTo>
                  <a:cubicBezTo>
                    <a:pt x="673" y="167"/>
                    <a:pt x="531" y="13"/>
                    <a:pt x="349" y="7"/>
                  </a:cubicBezTo>
                  <a:cubicBezTo>
                    <a:pt x="167" y="0"/>
                    <a:pt x="14" y="141"/>
                    <a:pt x="7" y="323"/>
                  </a:cubicBezTo>
                  <a:cubicBezTo>
                    <a:pt x="0" y="505"/>
                    <a:pt x="142" y="658"/>
                    <a:pt x="324" y="665"/>
                  </a:cubicBezTo>
                  <a:cubicBezTo>
                    <a:pt x="388" y="667"/>
                    <a:pt x="449" y="651"/>
                    <a:pt x="501" y="621"/>
                  </a:cubicBezTo>
                  <a:cubicBezTo>
                    <a:pt x="738" y="877"/>
                    <a:pt x="738" y="877"/>
                    <a:pt x="738" y="877"/>
                  </a:cubicBezTo>
                  <a:cubicBezTo>
                    <a:pt x="756" y="896"/>
                    <a:pt x="787" y="898"/>
                    <a:pt x="806" y="880"/>
                  </a:cubicBezTo>
                  <a:cubicBezTo>
                    <a:pt x="871" y="820"/>
                    <a:pt x="871" y="820"/>
                    <a:pt x="871" y="820"/>
                  </a:cubicBezTo>
                  <a:cubicBezTo>
                    <a:pt x="890" y="802"/>
                    <a:pt x="891" y="771"/>
                    <a:pt x="873" y="752"/>
                  </a:cubicBezTo>
                  <a:close/>
                  <a:moveTo>
                    <a:pt x="491" y="589"/>
                  </a:moveTo>
                  <a:cubicBezTo>
                    <a:pt x="445" y="618"/>
                    <a:pt x="392" y="633"/>
                    <a:pt x="337" y="633"/>
                  </a:cubicBezTo>
                  <a:cubicBezTo>
                    <a:pt x="333" y="633"/>
                    <a:pt x="329" y="633"/>
                    <a:pt x="325" y="633"/>
                  </a:cubicBezTo>
                  <a:cubicBezTo>
                    <a:pt x="246" y="630"/>
                    <a:pt x="172" y="596"/>
                    <a:pt x="118" y="538"/>
                  </a:cubicBezTo>
                  <a:cubicBezTo>
                    <a:pt x="64" y="479"/>
                    <a:pt x="36" y="404"/>
                    <a:pt x="39" y="324"/>
                  </a:cubicBezTo>
                  <a:cubicBezTo>
                    <a:pt x="45" y="164"/>
                    <a:pt x="176" y="38"/>
                    <a:pt x="336" y="38"/>
                  </a:cubicBezTo>
                  <a:cubicBezTo>
                    <a:pt x="340" y="38"/>
                    <a:pt x="344" y="38"/>
                    <a:pt x="348" y="38"/>
                  </a:cubicBezTo>
                  <a:cubicBezTo>
                    <a:pt x="512" y="45"/>
                    <a:pt x="640" y="183"/>
                    <a:pt x="634" y="347"/>
                  </a:cubicBezTo>
                  <a:cubicBezTo>
                    <a:pt x="631" y="406"/>
                    <a:pt x="612" y="462"/>
                    <a:pt x="578" y="510"/>
                  </a:cubicBezTo>
                  <a:cubicBezTo>
                    <a:pt x="567" y="524"/>
                    <a:pt x="556" y="538"/>
                    <a:pt x="542" y="550"/>
                  </a:cubicBezTo>
                  <a:cubicBezTo>
                    <a:pt x="527" y="565"/>
                    <a:pt x="510" y="578"/>
                    <a:pt x="491" y="589"/>
                  </a:cubicBezTo>
                  <a:close/>
                  <a:moveTo>
                    <a:pt x="854" y="785"/>
                  </a:moveTo>
                  <a:cubicBezTo>
                    <a:pt x="854" y="788"/>
                    <a:pt x="853" y="792"/>
                    <a:pt x="849" y="796"/>
                  </a:cubicBezTo>
                  <a:cubicBezTo>
                    <a:pt x="784" y="856"/>
                    <a:pt x="784" y="856"/>
                    <a:pt x="784" y="856"/>
                  </a:cubicBezTo>
                  <a:cubicBezTo>
                    <a:pt x="780" y="860"/>
                    <a:pt x="776" y="860"/>
                    <a:pt x="773" y="860"/>
                  </a:cubicBezTo>
                  <a:cubicBezTo>
                    <a:pt x="771" y="860"/>
                    <a:pt x="766" y="860"/>
                    <a:pt x="762" y="855"/>
                  </a:cubicBezTo>
                  <a:cubicBezTo>
                    <a:pt x="550" y="627"/>
                    <a:pt x="550" y="627"/>
                    <a:pt x="550" y="627"/>
                  </a:cubicBezTo>
                  <a:cubicBezTo>
                    <a:pt x="583" y="603"/>
                    <a:pt x="611" y="574"/>
                    <a:pt x="634" y="541"/>
                  </a:cubicBezTo>
                  <a:cubicBezTo>
                    <a:pt x="850" y="774"/>
                    <a:pt x="850" y="774"/>
                    <a:pt x="850" y="774"/>
                  </a:cubicBezTo>
                  <a:cubicBezTo>
                    <a:pt x="854" y="778"/>
                    <a:pt x="854" y="783"/>
                    <a:pt x="854" y="7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797" name="Google Shape;5797;p146"/>
          <p:cNvGrpSpPr/>
          <p:nvPr/>
        </p:nvGrpSpPr>
        <p:grpSpPr>
          <a:xfrm>
            <a:off x="7774398" y="1828813"/>
            <a:ext cx="484981" cy="484125"/>
            <a:chOff x="3913188" y="4976462"/>
            <a:chExt cx="900114" cy="898525"/>
          </a:xfrm>
        </p:grpSpPr>
        <p:sp>
          <p:nvSpPr>
            <p:cNvPr id="5798" name="Google Shape;5798;p146"/>
            <p:cNvSpPr/>
            <p:nvPr/>
          </p:nvSpPr>
          <p:spPr>
            <a:xfrm>
              <a:off x="3913188" y="4976462"/>
              <a:ext cx="900114" cy="898525"/>
            </a:xfrm>
            <a:custGeom>
              <a:avLst/>
              <a:gdLst/>
              <a:ahLst/>
              <a:cxnLst/>
              <a:rect l="l" t="t" r="r" b="b"/>
              <a:pathLst>
                <a:path w="832" h="832" extrusionOk="0">
                  <a:moveTo>
                    <a:pt x="416" y="0"/>
                  </a:moveTo>
                  <a:cubicBezTo>
                    <a:pt x="187" y="0"/>
                    <a:pt x="0" y="186"/>
                    <a:pt x="0" y="416"/>
                  </a:cubicBezTo>
                  <a:cubicBezTo>
                    <a:pt x="0" y="646"/>
                    <a:pt x="187" y="832"/>
                    <a:pt x="416" y="832"/>
                  </a:cubicBezTo>
                  <a:cubicBezTo>
                    <a:pt x="646" y="832"/>
                    <a:pt x="832" y="646"/>
                    <a:pt x="832" y="416"/>
                  </a:cubicBezTo>
                  <a:cubicBezTo>
                    <a:pt x="832" y="186"/>
                    <a:pt x="646" y="0"/>
                    <a:pt x="416" y="0"/>
                  </a:cubicBezTo>
                  <a:close/>
                  <a:moveTo>
                    <a:pt x="416" y="800"/>
                  </a:moveTo>
                  <a:cubicBezTo>
                    <a:pt x="205" y="800"/>
                    <a:pt x="32" y="628"/>
                    <a:pt x="32" y="416"/>
                  </a:cubicBezTo>
                  <a:cubicBezTo>
                    <a:pt x="32" y="204"/>
                    <a:pt x="205" y="32"/>
                    <a:pt x="416" y="32"/>
                  </a:cubicBezTo>
                  <a:cubicBezTo>
                    <a:pt x="628" y="32"/>
                    <a:pt x="800" y="204"/>
                    <a:pt x="800" y="416"/>
                  </a:cubicBezTo>
                  <a:cubicBezTo>
                    <a:pt x="800" y="628"/>
                    <a:pt x="628" y="800"/>
                    <a:pt x="416" y="8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9" name="Google Shape;5799;p146"/>
            <p:cNvSpPr/>
            <p:nvPr/>
          </p:nvSpPr>
          <p:spPr>
            <a:xfrm>
              <a:off x="4040188" y="5162199"/>
              <a:ext cx="652463" cy="527050"/>
            </a:xfrm>
            <a:custGeom>
              <a:avLst/>
              <a:gdLst/>
              <a:ahLst/>
              <a:cxnLst/>
              <a:rect l="l" t="t" r="r" b="b"/>
              <a:pathLst>
                <a:path w="602" h="489" extrusionOk="0">
                  <a:moveTo>
                    <a:pt x="584" y="56"/>
                  </a:moveTo>
                  <a:cubicBezTo>
                    <a:pt x="546" y="18"/>
                    <a:pt x="546" y="18"/>
                    <a:pt x="546" y="18"/>
                  </a:cubicBezTo>
                  <a:cubicBezTo>
                    <a:pt x="534" y="6"/>
                    <a:pt x="518" y="0"/>
                    <a:pt x="501" y="0"/>
                  </a:cubicBezTo>
                  <a:cubicBezTo>
                    <a:pt x="483" y="0"/>
                    <a:pt x="467" y="6"/>
                    <a:pt x="455" y="18"/>
                  </a:cubicBezTo>
                  <a:cubicBezTo>
                    <a:pt x="215" y="258"/>
                    <a:pt x="215" y="258"/>
                    <a:pt x="215" y="258"/>
                  </a:cubicBezTo>
                  <a:cubicBezTo>
                    <a:pt x="154" y="197"/>
                    <a:pt x="154" y="197"/>
                    <a:pt x="154" y="197"/>
                  </a:cubicBezTo>
                  <a:cubicBezTo>
                    <a:pt x="141" y="184"/>
                    <a:pt x="125" y="178"/>
                    <a:pt x="108" y="178"/>
                  </a:cubicBezTo>
                  <a:cubicBezTo>
                    <a:pt x="91" y="178"/>
                    <a:pt x="75" y="184"/>
                    <a:pt x="63" y="197"/>
                  </a:cubicBezTo>
                  <a:cubicBezTo>
                    <a:pt x="25" y="235"/>
                    <a:pt x="25" y="235"/>
                    <a:pt x="25" y="235"/>
                  </a:cubicBezTo>
                  <a:cubicBezTo>
                    <a:pt x="0" y="259"/>
                    <a:pt x="0" y="300"/>
                    <a:pt x="25" y="325"/>
                  </a:cubicBezTo>
                  <a:cubicBezTo>
                    <a:pt x="170" y="470"/>
                    <a:pt x="170" y="470"/>
                    <a:pt x="170" y="470"/>
                  </a:cubicBezTo>
                  <a:cubicBezTo>
                    <a:pt x="182" y="482"/>
                    <a:pt x="198" y="489"/>
                    <a:pt x="215" y="489"/>
                  </a:cubicBezTo>
                  <a:cubicBezTo>
                    <a:pt x="232" y="489"/>
                    <a:pt x="248" y="482"/>
                    <a:pt x="261" y="470"/>
                  </a:cubicBezTo>
                  <a:cubicBezTo>
                    <a:pt x="584" y="147"/>
                    <a:pt x="584" y="147"/>
                    <a:pt x="584" y="147"/>
                  </a:cubicBezTo>
                  <a:cubicBezTo>
                    <a:pt x="596" y="135"/>
                    <a:pt x="602" y="119"/>
                    <a:pt x="602" y="101"/>
                  </a:cubicBezTo>
                  <a:cubicBezTo>
                    <a:pt x="602" y="84"/>
                    <a:pt x="596" y="68"/>
                    <a:pt x="584" y="56"/>
                  </a:cubicBezTo>
                  <a:close/>
                  <a:moveTo>
                    <a:pt x="561" y="124"/>
                  </a:moveTo>
                  <a:cubicBezTo>
                    <a:pt x="238" y="447"/>
                    <a:pt x="238" y="447"/>
                    <a:pt x="238" y="447"/>
                  </a:cubicBezTo>
                  <a:cubicBezTo>
                    <a:pt x="225" y="460"/>
                    <a:pt x="205" y="460"/>
                    <a:pt x="193" y="447"/>
                  </a:cubicBezTo>
                  <a:cubicBezTo>
                    <a:pt x="48" y="302"/>
                    <a:pt x="48" y="302"/>
                    <a:pt x="48" y="302"/>
                  </a:cubicBezTo>
                  <a:cubicBezTo>
                    <a:pt x="35" y="290"/>
                    <a:pt x="35" y="270"/>
                    <a:pt x="48" y="257"/>
                  </a:cubicBezTo>
                  <a:cubicBezTo>
                    <a:pt x="86" y="219"/>
                    <a:pt x="86" y="219"/>
                    <a:pt x="86" y="219"/>
                  </a:cubicBezTo>
                  <a:cubicBezTo>
                    <a:pt x="98" y="207"/>
                    <a:pt x="118" y="207"/>
                    <a:pt x="131" y="219"/>
                  </a:cubicBezTo>
                  <a:cubicBezTo>
                    <a:pt x="215" y="304"/>
                    <a:pt x="215" y="304"/>
                    <a:pt x="215" y="304"/>
                  </a:cubicBezTo>
                  <a:cubicBezTo>
                    <a:pt x="478" y="41"/>
                    <a:pt x="478" y="41"/>
                    <a:pt x="478" y="41"/>
                  </a:cubicBezTo>
                  <a:cubicBezTo>
                    <a:pt x="490" y="28"/>
                    <a:pt x="511" y="28"/>
                    <a:pt x="523" y="41"/>
                  </a:cubicBezTo>
                  <a:cubicBezTo>
                    <a:pt x="561" y="79"/>
                    <a:pt x="561" y="79"/>
                    <a:pt x="561" y="79"/>
                  </a:cubicBezTo>
                  <a:cubicBezTo>
                    <a:pt x="574" y="91"/>
                    <a:pt x="574" y="112"/>
                    <a:pt x="561" y="1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00" name="Google Shape;5800;p146"/>
          <p:cNvSpPr/>
          <p:nvPr/>
        </p:nvSpPr>
        <p:spPr>
          <a:xfrm>
            <a:off x="9311965" y="2922211"/>
            <a:ext cx="443922" cy="430237"/>
          </a:xfrm>
          <a:custGeom>
            <a:avLst/>
            <a:gdLst/>
            <a:ahLst/>
            <a:cxnLst/>
            <a:rect l="l" t="t" r="r" b="b"/>
            <a:pathLst>
              <a:path w="761" h="739" extrusionOk="0">
                <a:moveTo>
                  <a:pt x="685" y="542"/>
                </a:moveTo>
                <a:cubicBezTo>
                  <a:pt x="547" y="405"/>
                  <a:pt x="547" y="405"/>
                  <a:pt x="547" y="405"/>
                </a:cubicBezTo>
                <a:cubicBezTo>
                  <a:pt x="547" y="405"/>
                  <a:pt x="547" y="405"/>
                  <a:pt x="547" y="405"/>
                </a:cubicBezTo>
                <a:cubicBezTo>
                  <a:pt x="502" y="360"/>
                  <a:pt x="502" y="360"/>
                  <a:pt x="502" y="360"/>
                </a:cubicBezTo>
                <a:cubicBezTo>
                  <a:pt x="572" y="290"/>
                  <a:pt x="572" y="290"/>
                  <a:pt x="572" y="290"/>
                </a:cubicBezTo>
                <a:cubicBezTo>
                  <a:pt x="623" y="311"/>
                  <a:pt x="679" y="304"/>
                  <a:pt x="716" y="267"/>
                </a:cubicBezTo>
                <a:cubicBezTo>
                  <a:pt x="757" y="226"/>
                  <a:pt x="761" y="159"/>
                  <a:pt x="729" y="104"/>
                </a:cubicBezTo>
                <a:cubicBezTo>
                  <a:pt x="657" y="177"/>
                  <a:pt x="657" y="177"/>
                  <a:pt x="657" y="177"/>
                </a:cubicBezTo>
                <a:cubicBezTo>
                  <a:pt x="594" y="114"/>
                  <a:pt x="594" y="114"/>
                  <a:pt x="594" y="114"/>
                </a:cubicBezTo>
                <a:cubicBezTo>
                  <a:pt x="667" y="41"/>
                  <a:pt x="667" y="41"/>
                  <a:pt x="667" y="41"/>
                </a:cubicBezTo>
                <a:cubicBezTo>
                  <a:pt x="611" y="7"/>
                  <a:pt x="543" y="10"/>
                  <a:pt x="501" y="52"/>
                </a:cubicBezTo>
                <a:cubicBezTo>
                  <a:pt x="464" y="89"/>
                  <a:pt x="457" y="146"/>
                  <a:pt x="478" y="197"/>
                </a:cubicBezTo>
                <a:cubicBezTo>
                  <a:pt x="409" y="266"/>
                  <a:pt x="409" y="266"/>
                  <a:pt x="409" y="266"/>
                </a:cubicBezTo>
                <a:cubicBezTo>
                  <a:pt x="273" y="131"/>
                  <a:pt x="273" y="131"/>
                  <a:pt x="273" y="131"/>
                </a:cubicBezTo>
                <a:cubicBezTo>
                  <a:pt x="354" y="50"/>
                  <a:pt x="354" y="50"/>
                  <a:pt x="354" y="50"/>
                </a:cubicBezTo>
                <a:cubicBezTo>
                  <a:pt x="364" y="40"/>
                  <a:pt x="361" y="30"/>
                  <a:pt x="348" y="28"/>
                </a:cubicBezTo>
                <a:cubicBezTo>
                  <a:pt x="223" y="3"/>
                  <a:pt x="223" y="3"/>
                  <a:pt x="223" y="3"/>
                </a:cubicBezTo>
                <a:cubicBezTo>
                  <a:pt x="210" y="0"/>
                  <a:pt x="191" y="6"/>
                  <a:pt x="182" y="15"/>
                </a:cubicBezTo>
                <a:cubicBezTo>
                  <a:pt x="10" y="187"/>
                  <a:pt x="10" y="187"/>
                  <a:pt x="10" y="187"/>
                </a:cubicBezTo>
                <a:cubicBezTo>
                  <a:pt x="0" y="197"/>
                  <a:pt x="0" y="212"/>
                  <a:pt x="10" y="222"/>
                </a:cubicBezTo>
                <a:cubicBezTo>
                  <a:pt x="79" y="291"/>
                  <a:pt x="79" y="291"/>
                  <a:pt x="79" y="291"/>
                </a:cubicBezTo>
                <a:cubicBezTo>
                  <a:pt x="88" y="300"/>
                  <a:pt x="104" y="300"/>
                  <a:pt x="113" y="291"/>
                </a:cubicBezTo>
                <a:cubicBezTo>
                  <a:pt x="161" y="243"/>
                  <a:pt x="161" y="243"/>
                  <a:pt x="161" y="243"/>
                </a:cubicBezTo>
                <a:cubicBezTo>
                  <a:pt x="297" y="379"/>
                  <a:pt x="297" y="379"/>
                  <a:pt x="297" y="379"/>
                </a:cubicBezTo>
                <a:cubicBezTo>
                  <a:pt x="218" y="457"/>
                  <a:pt x="218" y="457"/>
                  <a:pt x="218" y="457"/>
                </a:cubicBezTo>
                <a:cubicBezTo>
                  <a:pt x="167" y="436"/>
                  <a:pt x="111" y="443"/>
                  <a:pt x="74" y="480"/>
                </a:cubicBezTo>
                <a:cubicBezTo>
                  <a:pt x="32" y="522"/>
                  <a:pt x="29" y="590"/>
                  <a:pt x="62" y="645"/>
                </a:cubicBezTo>
                <a:cubicBezTo>
                  <a:pt x="135" y="572"/>
                  <a:pt x="135" y="572"/>
                  <a:pt x="135" y="572"/>
                </a:cubicBezTo>
                <a:cubicBezTo>
                  <a:pt x="198" y="635"/>
                  <a:pt x="198" y="635"/>
                  <a:pt x="198" y="635"/>
                </a:cubicBezTo>
                <a:cubicBezTo>
                  <a:pt x="126" y="708"/>
                  <a:pt x="126" y="708"/>
                  <a:pt x="126" y="708"/>
                </a:cubicBezTo>
                <a:cubicBezTo>
                  <a:pt x="181" y="739"/>
                  <a:pt x="248" y="736"/>
                  <a:pt x="289" y="695"/>
                </a:cubicBezTo>
                <a:cubicBezTo>
                  <a:pt x="326" y="658"/>
                  <a:pt x="333" y="601"/>
                  <a:pt x="312" y="550"/>
                </a:cubicBezTo>
                <a:cubicBezTo>
                  <a:pt x="390" y="472"/>
                  <a:pt x="390" y="472"/>
                  <a:pt x="390" y="472"/>
                </a:cubicBezTo>
                <a:cubicBezTo>
                  <a:pt x="435" y="517"/>
                  <a:pt x="435" y="517"/>
                  <a:pt x="435" y="517"/>
                </a:cubicBezTo>
                <a:cubicBezTo>
                  <a:pt x="435" y="517"/>
                  <a:pt x="435" y="517"/>
                  <a:pt x="435" y="517"/>
                </a:cubicBezTo>
                <a:cubicBezTo>
                  <a:pt x="572" y="654"/>
                  <a:pt x="572" y="654"/>
                  <a:pt x="572" y="654"/>
                </a:cubicBezTo>
                <a:cubicBezTo>
                  <a:pt x="572" y="654"/>
                  <a:pt x="572" y="654"/>
                  <a:pt x="572" y="654"/>
                </a:cubicBezTo>
                <a:cubicBezTo>
                  <a:pt x="610" y="692"/>
                  <a:pt x="610" y="692"/>
                  <a:pt x="610" y="692"/>
                </a:cubicBezTo>
                <a:cubicBezTo>
                  <a:pt x="624" y="706"/>
                  <a:pt x="651" y="702"/>
                  <a:pt x="670" y="683"/>
                </a:cubicBezTo>
                <a:cubicBezTo>
                  <a:pt x="713" y="640"/>
                  <a:pt x="713" y="640"/>
                  <a:pt x="713" y="640"/>
                </a:cubicBezTo>
                <a:cubicBezTo>
                  <a:pt x="732" y="621"/>
                  <a:pt x="736" y="594"/>
                  <a:pt x="722" y="579"/>
                </a:cubicBezTo>
                <a:lnTo>
                  <a:pt x="685" y="542"/>
                </a:lnTo>
                <a:close/>
                <a:moveTo>
                  <a:pt x="161" y="198"/>
                </a:moveTo>
                <a:cubicBezTo>
                  <a:pt x="96" y="263"/>
                  <a:pt x="96" y="263"/>
                  <a:pt x="96" y="263"/>
                </a:cubicBezTo>
                <a:cubicBezTo>
                  <a:pt x="38" y="205"/>
                  <a:pt x="38" y="205"/>
                  <a:pt x="38" y="205"/>
                </a:cubicBezTo>
                <a:cubicBezTo>
                  <a:pt x="205" y="38"/>
                  <a:pt x="205" y="38"/>
                  <a:pt x="205" y="38"/>
                </a:cubicBezTo>
                <a:cubicBezTo>
                  <a:pt x="206" y="36"/>
                  <a:pt x="212" y="34"/>
                  <a:pt x="216" y="34"/>
                </a:cubicBezTo>
                <a:cubicBezTo>
                  <a:pt x="217" y="34"/>
                  <a:pt x="217" y="34"/>
                  <a:pt x="217" y="34"/>
                </a:cubicBezTo>
                <a:cubicBezTo>
                  <a:pt x="307" y="52"/>
                  <a:pt x="307" y="52"/>
                  <a:pt x="307" y="52"/>
                </a:cubicBezTo>
                <a:cubicBezTo>
                  <a:pt x="228" y="131"/>
                  <a:pt x="228" y="131"/>
                  <a:pt x="228" y="131"/>
                </a:cubicBezTo>
                <a:cubicBezTo>
                  <a:pt x="386" y="289"/>
                  <a:pt x="386" y="289"/>
                  <a:pt x="386" y="289"/>
                </a:cubicBezTo>
                <a:cubicBezTo>
                  <a:pt x="319" y="356"/>
                  <a:pt x="319" y="356"/>
                  <a:pt x="319" y="356"/>
                </a:cubicBezTo>
                <a:lnTo>
                  <a:pt x="161" y="198"/>
                </a:lnTo>
                <a:close/>
                <a:moveTo>
                  <a:pt x="282" y="562"/>
                </a:moveTo>
                <a:cubicBezTo>
                  <a:pt x="299" y="603"/>
                  <a:pt x="293" y="645"/>
                  <a:pt x="266" y="672"/>
                </a:cubicBezTo>
                <a:cubicBezTo>
                  <a:pt x="245" y="693"/>
                  <a:pt x="215" y="701"/>
                  <a:pt x="183" y="695"/>
                </a:cubicBezTo>
                <a:cubicBezTo>
                  <a:pt x="244" y="635"/>
                  <a:pt x="244" y="635"/>
                  <a:pt x="244" y="635"/>
                </a:cubicBezTo>
                <a:cubicBezTo>
                  <a:pt x="135" y="527"/>
                  <a:pt x="135" y="527"/>
                  <a:pt x="135" y="527"/>
                </a:cubicBezTo>
                <a:cubicBezTo>
                  <a:pt x="74" y="588"/>
                  <a:pt x="74" y="588"/>
                  <a:pt x="74" y="588"/>
                </a:cubicBezTo>
                <a:cubicBezTo>
                  <a:pt x="67" y="556"/>
                  <a:pt x="75" y="524"/>
                  <a:pt x="97" y="502"/>
                </a:cubicBezTo>
                <a:cubicBezTo>
                  <a:pt x="123" y="476"/>
                  <a:pt x="165" y="470"/>
                  <a:pt x="206" y="486"/>
                </a:cubicBezTo>
                <a:cubicBezTo>
                  <a:pt x="226" y="495"/>
                  <a:pt x="226" y="495"/>
                  <a:pt x="226" y="495"/>
                </a:cubicBezTo>
                <a:cubicBezTo>
                  <a:pt x="516" y="204"/>
                  <a:pt x="516" y="204"/>
                  <a:pt x="516" y="204"/>
                </a:cubicBezTo>
                <a:cubicBezTo>
                  <a:pt x="508" y="185"/>
                  <a:pt x="508" y="185"/>
                  <a:pt x="508" y="185"/>
                </a:cubicBezTo>
                <a:cubicBezTo>
                  <a:pt x="491" y="144"/>
                  <a:pt x="497" y="102"/>
                  <a:pt x="524" y="75"/>
                </a:cubicBezTo>
                <a:cubicBezTo>
                  <a:pt x="545" y="54"/>
                  <a:pt x="577" y="46"/>
                  <a:pt x="610" y="52"/>
                </a:cubicBezTo>
                <a:cubicBezTo>
                  <a:pt x="548" y="114"/>
                  <a:pt x="548" y="114"/>
                  <a:pt x="548" y="114"/>
                </a:cubicBezTo>
                <a:cubicBezTo>
                  <a:pt x="657" y="222"/>
                  <a:pt x="657" y="222"/>
                  <a:pt x="657" y="222"/>
                </a:cubicBezTo>
                <a:cubicBezTo>
                  <a:pt x="717" y="162"/>
                  <a:pt x="717" y="162"/>
                  <a:pt x="717" y="162"/>
                </a:cubicBezTo>
                <a:cubicBezTo>
                  <a:pt x="722" y="193"/>
                  <a:pt x="714" y="224"/>
                  <a:pt x="693" y="245"/>
                </a:cubicBezTo>
                <a:cubicBezTo>
                  <a:pt x="667" y="271"/>
                  <a:pt x="625" y="277"/>
                  <a:pt x="584" y="260"/>
                </a:cubicBezTo>
                <a:cubicBezTo>
                  <a:pt x="564" y="252"/>
                  <a:pt x="564" y="252"/>
                  <a:pt x="564" y="252"/>
                </a:cubicBezTo>
                <a:cubicBezTo>
                  <a:pt x="274" y="543"/>
                  <a:pt x="274" y="543"/>
                  <a:pt x="274" y="543"/>
                </a:cubicBezTo>
                <a:lnTo>
                  <a:pt x="282" y="562"/>
                </a:lnTo>
                <a:close/>
                <a:moveTo>
                  <a:pt x="691" y="618"/>
                </a:moveTo>
                <a:cubicBezTo>
                  <a:pt x="648" y="661"/>
                  <a:pt x="648" y="661"/>
                  <a:pt x="648" y="661"/>
                </a:cubicBezTo>
                <a:cubicBezTo>
                  <a:pt x="642" y="666"/>
                  <a:pt x="636" y="668"/>
                  <a:pt x="632" y="668"/>
                </a:cubicBezTo>
                <a:cubicBezTo>
                  <a:pt x="632" y="668"/>
                  <a:pt x="632" y="668"/>
                  <a:pt x="632" y="668"/>
                </a:cubicBezTo>
                <a:cubicBezTo>
                  <a:pt x="586" y="622"/>
                  <a:pt x="586" y="622"/>
                  <a:pt x="586" y="622"/>
                </a:cubicBezTo>
                <a:cubicBezTo>
                  <a:pt x="586" y="622"/>
                  <a:pt x="586" y="622"/>
                  <a:pt x="586" y="622"/>
                </a:cubicBezTo>
                <a:cubicBezTo>
                  <a:pt x="477" y="514"/>
                  <a:pt x="477" y="514"/>
                  <a:pt x="477" y="514"/>
                </a:cubicBezTo>
                <a:cubicBezTo>
                  <a:pt x="413" y="449"/>
                  <a:pt x="413" y="449"/>
                  <a:pt x="413" y="449"/>
                </a:cubicBezTo>
                <a:cubicBezTo>
                  <a:pt x="479" y="382"/>
                  <a:pt x="479" y="382"/>
                  <a:pt x="479" y="382"/>
                </a:cubicBezTo>
                <a:cubicBezTo>
                  <a:pt x="555" y="459"/>
                  <a:pt x="555" y="459"/>
                  <a:pt x="555" y="459"/>
                </a:cubicBezTo>
                <a:cubicBezTo>
                  <a:pt x="556" y="459"/>
                  <a:pt x="556" y="459"/>
                  <a:pt x="556" y="459"/>
                </a:cubicBezTo>
                <a:cubicBezTo>
                  <a:pt x="662" y="565"/>
                  <a:pt x="662" y="565"/>
                  <a:pt x="662" y="565"/>
                </a:cubicBezTo>
                <a:cubicBezTo>
                  <a:pt x="698" y="602"/>
                  <a:pt x="698" y="602"/>
                  <a:pt x="698" y="602"/>
                </a:cubicBezTo>
                <a:cubicBezTo>
                  <a:pt x="699" y="604"/>
                  <a:pt x="697" y="611"/>
                  <a:pt x="691" y="6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5801" name="Google Shape;5801;p146"/>
          <p:cNvGrpSpPr/>
          <p:nvPr/>
        </p:nvGrpSpPr>
        <p:grpSpPr>
          <a:xfrm>
            <a:off x="6280028" y="2875326"/>
            <a:ext cx="484981" cy="484125"/>
            <a:chOff x="7480301" y="4936774"/>
            <a:chExt cx="900114" cy="898525"/>
          </a:xfrm>
        </p:grpSpPr>
        <p:sp>
          <p:nvSpPr>
            <p:cNvPr id="5802" name="Google Shape;5802;p146"/>
            <p:cNvSpPr/>
            <p:nvPr/>
          </p:nvSpPr>
          <p:spPr>
            <a:xfrm>
              <a:off x="7651751" y="5219349"/>
              <a:ext cx="481013" cy="187325"/>
            </a:xfrm>
            <a:custGeom>
              <a:avLst/>
              <a:gdLst/>
              <a:ahLst/>
              <a:cxnLst/>
              <a:rect l="l" t="t" r="r" b="b"/>
              <a:pathLst>
                <a:path w="444" h="173" extrusionOk="0">
                  <a:moveTo>
                    <a:pt x="418" y="40"/>
                  </a:moveTo>
                  <a:cubicBezTo>
                    <a:pt x="258" y="136"/>
                    <a:pt x="258" y="136"/>
                    <a:pt x="258" y="136"/>
                  </a:cubicBezTo>
                  <a:cubicBezTo>
                    <a:pt x="26" y="5"/>
                    <a:pt x="26" y="5"/>
                    <a:pt x="26" y="5"/>
                  </a:cubicBezTo>
                  <a:cubicBezTo>
                    <a:pt x="19" y="0"/>
                    <a:pt x="9" y="3"/>
                    <a:pt x="5" y="11"/>
                  </a:cubicBezTo>
                  <a:cubicBezTo>
                    <a:pt x="0" y="19"/>
                    <a:pt x="3" y="28"/>
                    <a:pt x="11" y="33"/>
                  </a:cubicBezTo>
                  <a:cubicBezTo>
                    <a:pt x="259" y="173"/>
                    <a:pt x="259" y="173"/>
                    <a:pt x="259" y="173"/>
                  </a:cubicBezTo>
                  <a:cubicBezTo>
                    <a:pt x="434" y="68"/>
                    <a:pt x="434" y="68"/>
                    <a:pt x="434" y="68"/>
                  </a:cubicBezTo>
                  <a:cubicBezTo>
                    <a:pt x="442" y="63"/>
                    <a:pt x="444" y="53"/>
                    <a:pt x="439" y="46"/>
                  </a:cubicBezTo>
                  <a:cubicBezTo>
                    <a:pt x="435" y="38"/>
                    <a:pt x="425" y="36"/>
                    <a:pt x="418" y="4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5803" name="Google Shape;5803;p146"/>
            <p:cNvSpPr/>
            <p:nvPr/>
          </p:nvSpPr>
          <p:spPr>
            <a:xfrm>
              <a:off x="7480301" y="4936774"/>
              <a:ext cx="900114" cy="898525"/>
            </a:xfrm>
            <a:custGeom>
              <a:avLst/>
              <a:gdLst/>
              <a:ahLst/>
              <a:cxnLst/>
              <a:rect l="l" t="t" r="r" b="b"/>
              <a:pathLst>
                <a:path w="832" h="832" extrusionOk="0">
                  <a:moveTo>
                    <a:pt x="416" y="0"/>
                  </a:moveTo>
                  <a:cubicBezTo>
                    <a:pt x="187" y="0"/>
                    <a:pt x="0" y="187"/>
                    <a:pt x="0" y="416"/>
                  </a:cubicBezTo>
                  <a:cubicBezTo>
                    <a:pt x="0" y="646"/>
                    <a:pt x="187" y="832"/>
                    <a:pt x="416" y="832"/>
                  </a:cubicBezTo>
                  <a:cubicBezTo>
                    <a:pt x="646" y="832"/>
                    <a:pt x="832" y="646"/>
                    <a:pt x="832" y="416"/>
                  </a:cubicBezTo>
                  <a:cubicBezTo>
                    <a:pt x="832" y="187"/>
                    <a:pt x="646" y="0"/>
                    <a:pt x="416" y="0"/>
                  </a:cubicBezTo>
                  <a:close/>
                  <a:moveTo>
                    <a:pt x="416" y="800"/>
                  </a:moveTo>
                  <a:cubicBezTo>
                    <a:pt x="205" y="800"/>
                    <a:pt x="32" y="628"/>
                    <a:pt x="32" y="416"/>
                  </a:cubicBezTo>
                  <a:cubicBezTo>
                    <a:pt x="32" y="205"/>
                    <a:pt x="205" y="32"/>
                    <a:pt x="416" y="32"/>
                  </a:cubicBezTo>
                  <a:cubicBezTo>
                    <a:pt x="628" y="32"/>
                    <a:pt x="800" y="205"/>
                    <a:pt x="800" y="416"/>
                  </a:cubicBezTo>
                  <a:cubicBezTo>
                    <a:pt x="800" y="628"/>
                    <a:pt x="628" y="800"/>
                    <a:pt x="416" y="8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4" name="Google Shape;5804;p146"/>
            <p:cNvSpPr/>
            <p:nvPr/>
          </p:nvSpPr>
          <p:spPr>
            <a:xfrm>
              <a:off x="7913688" y="4997099"/>
              <a:ext cx="34925" cy="134938"/>
            </a:xfrm>
            <a:custGeom>
              <a:avLst/>
              <a:gdLst/>
              <a:ahLst/>
              <a:cxnLst/>
              <a:rect l="l" t="t" r="r" b="b"/>
              <a:pathLst>
                <a:path w="32" h="124" extrusionOk="0">
                  <a:moveTo>
                    <a:pt x="16" y="124"/>
                  </a:moveTo>
                  <a:cubicBezTo>
                    <a:pt x="25" y="124"/>
                    <a:pt x="32" y="117"/>
                    <a:pt x="32" y="108"/>
                  </a:cubicBezTo>
                  <a:cubicBezTo>
                    <a:pt x="32" y="16"/>
                    <a:pt x="32" y="16"/>
                    <a:pt x="32" y="16"/>
                  </a:cubicBezTo>
                  <a:cubicBezTo>
                    <a:pt x="32" y="8"/>
                    <a:pt x="25" y="0"/>
                    <a:pt x="16" y="0"/>
                  </a:cubicBezTo>
                  <a:cubicBezTo>
                    <a:pt x="8" y="0"/>
                    <a:pt x="0" y="8"/>
                    <a:pt x="0" y="16"/>
                  </a:cubicBezTo>
                  <a:cubicBezTo>
                    <a:pt x="0" y="108"/>
                    <a:pt x="0" y="108"/>
                    <a:pt x="0" y="108"/>
                  </a:cubicBezTo>
                  <a:cubicBezTo>
                    <a:pt x="0" y="117"/>
                    <a:pt x="8" y="124"/>
                    <a:pt x="16" y="1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5" name="Google Shape;5805;p146"/>
            <p:cNvSpPr/>
            <p:nvPr/>
          </p:nvSpPr>
          <p:spPr>
            <a:xfrm>
              <a:off x="7913688" y="5641624"/>
              <a:ext cx="34925" cy="133350"/>
            </a:xfrm>
            <a:custGeom>
              <a:avLst/>
              <a:gdLst/>
              <a:ahLst/>
              <a:cxnLst/>
              <a:rect l="l" t="t" r="r" b="b"/>
              <a:pathLst>
                <a:path w="32" h="123" extrusionOk="0">
                  <a:moveTo>
                    <a:pt x="16" y="0"/>
                  </a:moveTo>
                  <a:cubicBezTo>
                    <a:pt x="8" y="0"/>
                    <a:pt x="0" y="7"/>
                    <a:pt x="0" y="16"/>
                  </a:cubicBezTo>
                  <a:cubicBezTo>
                    <a:pt x="0" y="107"/>
                    <a:pt x="0" y="107"/>
                    <a:pt x="0" y="107"/>
                  </a:cubicBezTo>
                  <a:cubicBezTo>
                    <a:pt x="0" y="116"/>
                    <a:pt x="8" y="123"/>
                    <a:pt x="16" y="123"/>
                  </a:cubicBezTo>
                  <a:cubicBezTo>
                    <a:pt x="25" y="123"/>
                    <a:pt x="32" y="116"/>
                    <a:pt x="32" y="107"/>
                  </a:cubicBezTo>
                  <a:cubicBezTo>
                    <a:pt x="32" y="16"/>
                    <a:pt x="32" y="16"/>
                    <a:pt x="32" y="16"/>
                  </a:cubicBezTo>
                  <a:cubicBezTo>
                    <a:pt x="32" y="7"/>
                    <a:pt x="25" y="0"/>
                    <a:pt x="1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6" name="Google Shape;5806;p146"/>
            <p:cNvSpPr/>
            <p:nvPr/>
          </p:nvSpPr>
          <p:spPr>
            <a:xfrm>
              <a:off x="7542213" y="5368574"/>
              <a:ext cx="138113" cy="34925"/>
            </a:xfrm>
            <a:custGeom>
              <a:avLst/>
              <a:gdLst/>
              <a:ahLst/>
              <a:cxnLst/>
              <a:rect l="l" t="t" r="r" b="b"/>
              <a:pathLst>
                <a:path w="128" h="32" extrusionOk="0">
                  <a:moveTo>
                    <a:pt x="112" y="0"/>
                  </a:moveTo>
                  <a:cubicBezTo>
                    <a:pt x="16" y="0"/>
                    <a:pt x="16" y="0"/>
                    <a:pt x="16" y="0"/>
                  </a:cubicBezTo>
                  <a:cubicBezTo>
                    <a:pt x="7" y="0"/>
                    <a:pt x="0" y="8"/>
                    <a:pt x="0" y="16"/>
                  </a:cubicBezTo>
                  <a:cubicBezTo>
                    <a:pt x="0" y="25"/>
                    <a:pt x="7" y="32"/>
                    <a:pt x="16" y="32"/>
                  </a:cubicBezTo>
                  <a:cubicBezTo>
                    <a:pt x="112" y="32"/>
                    <a:pt x="112" y="32"/>
                    <a:pt x="112" y="32"/>
                  </a:cubicBezTo>
                  <a:cubicBezTo>
                    <a:pt x="121" y="32"/>
                    <a:pt x="128" y="25"/>
                    <a:pt x="128" y="16"/>
                  </a:cubicBezTo>
                  <a:cubicBezTo>
                    <a:pt x="128" y="8"/>
                    <a:pt x="121" y="0"/>
                    <a:pt x="11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7" name="Google Shape;5807;p146"/>
            <p:cNvSpPr/>
            <p:nvPr/>
          </p:nvSpPr>
          <p:spPr>
            <a:xfrm>
              <a:off x="8191501" y="5368574"/>
              <a:ext cx="128588" cy="34925"/>
            </a:xfrm>
            <a:custGeom>
              <a:avLst/>
              <a:gdLst/>
              <a:ahLst/>
              <a:cxnLst/>
              <a:rect l="l" t="t" r="r" b="b"/>
              <a:pathLst>
                <a:path w="119" h="32" extrusionOk="0">
                  <a:moveTo>
                    <a:pt x="103" y="0"/>
                  </a:moveTo>
                  <a:cubicBezTo>
                    <a:pt x="16" y="0"/>
                    <a:pt x="16" y="0"/>
                    <a:pt x="16" y="0"/>
                  </a:cubicBezTo>
                  <a:cubicBezTo>
                    <a:pt x="7" y="0"/>
                    <a:pt x="0" y="8"/>
                    <a:pt x="0" y="16"/>
                  </a:cubicBezTo>
                  <a:cubicBezTo>
                    <a:pt x="0" y="25"/>
                    <a:pt x="7" y="32"/>
                    <a:pt x="16" y="32"/>
                  </a:cubicBezTo>
                  <a:cubicBezTo>
                    <a:pt x="103" y="32"/>
                    <a:pt x="103" y="32"/>
                    <a:pt x="103" y="32"/>
                  </a:cubicBezTo>
                  <a:cubicBezTo>
                    <a:pt x="112" y="32"/>
                    <a:pt x="119" y="25"/>
                    <a:pt x="119" y="16"/>
                  </a:cubicBezTo>
                  <a:cubicBezTo>
                    <a:pt x="119" y="8"/>
                    <a:pt x="112" y="0"/>
                    <a:pt x="10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808" name="Google Shape;5808;p146"/>
          <p:cNvGrpSpPr/>
          <p:nvPr/>
        </p:nvGrpSpPr>
        <p:grpSpPr>
          <a:xfrm>
            <a:off x="6844903" y="4635566"/>
            <a:ext cx="524809" cy="522888"/>
            <a:chOff x="3534" y="1855"/>
            <a:chExt cx="614" cy="611"/>
          </a:xfrm>
        </p:grpSpPr>
        <p:sp>
          <p:nvSpPr>
            <p:cNvPr id="5809" name="Google Shape;5809;p146"/>
            <p:cNvSpPr/>
            <p:nvPr/>
          </p:nvSpPr>
          <p:spPr>
            <a:xfrm>
              <a:off x="3534" y="1855"/>
              <a:ext cx="614" cy="611"/>
            </a:xfrm>
            <a:custGeom>
              <a:avLst/>
              <a:gdLst/>
              <a:ahLst/>
              <a:cxnLst/>
              <a:rect l="l" t="t" r="r" b="b"/>
              <a:pathLst>
                <a:path w="899" h="899" extrusionOk="0">
                  <a:moveTo>
                    <a:pt x="891" y="572"/>
                  </a:moveTo>
                  <a:cubicBezTo>
                    <a:pt x="806" y="506"/>
                    <a:pt x="806" y="506"/>
                    <a:pt x="806" y="506"/>
                  </a:cubicBezTo>
                  <a:cubicBezTo>
                    <a:pt x="802" y="502"/>
                    <a:pt x="799" y="495"/>
                    <a:pt x="799" y="489"/>
                  </a:cubicBezTo>
                  <a:cubicBezTo>
                    <a:pt x="800" y="414"/>
                    <a:pt x="800" y="414"/>
                    <a:pt x="800" y="414"/>
                  </a:cubicBezTo>
                  <a:cubicBezTo>
                    <a:pt x="799" y="408"/>
                    <a:pt x="803" y="401"/>
                    <a:pt x="807" y="397"/>
                  </a:cubicBezTo>
                  <a:cubicBezTo>
                    <a:pt x="892" y="332"/>
                    <a:pt x="892" y="332"/>
                    <a:pt x="892" y="332"/>
                  </a:cubicBezTo>
                  <a:cubicBezTo>
                    <a:pt x="897" y="329"/>
                    <a:pt x="899" y="321"/>
                    <a:pt x="896" y="316"/>
                  </a:cubicBezTo>
                  <a:cubicBezTo>
                    <a:pt x="862" y="232"/>
                    <a:pt x="862" y="232"/>
                    <a:pt x="862" y="232"/>
                  </a:cubicBezTo>
                  <a:cubicBezTo>
                    <a:pt x="860" y="227"/>
                    <a:pt x="854" y="223"/>
                    <a:pt x="848" y="224"/>
                  </a:cubicBezTo>
                  <a:cubicBezTo>
                    <a:pt x="742" y="237"/>
                    <a:pt x="742" y="237"/>
                    <a:pt x="742" y="237"/>
                  </a:cubicBezTo>
                  <a:cubicBezTo>
                    <a:pt x="736" y="237"/>
                    <a:pt x="728" y="234"/>
                    <a:pt x="725" y="230"/>
                  </a:cubicBezTo>
                  <a:cubicBezTo>
                    <a:pt x="672" y="177"/>
                    <a:pt x="672" y="177"/>
                    <a:pt x="672" y="177"/>
                  </a:cubicBezTo>
                  <a:cubicBezTo>
                    <a:pt x="667" y="173"/>
                    <a:pt x="665" y="165"/>
                    <a:pt x="665" y="160"/>
                  </a:cubicBezTo>
                  <a:cubicBezTo>
                    <a:pt x="679" y="53"/>
                    <a:pt x="679" y="53"/>
                    <a:pt x="679" y="53"/>
                  </a:cubicBezTo>
                  <a:cubicBezTo>
                    <a:pt x="680" y="48"/>
                    <a:pt x="677" y="41"/>
                    <a:pt x="671" y="39"/>
                  </a:cubicBezTo>
                  <a:cubicBezTo>
                    <a:pt x="588" y="4"/>
                    <a:pt x="588" y="4"/>
                    <a:pt x="588" y="4"/>
                  </a:cubicBezTo>
                  <a:cubicBezTo>
                    <a:pt x="582" y="2"/>
                    <a:pt x="575" y="3"/>
                    <a:pt x="572" y="8"/>
                  </a:cubicBezTo>
                  <a:cubicBezTo>
                    <a:pt x="506" y="92"/>
                    <a:pt x="506" y="92"/>
                    <a:pt x="506" y="92"/>
                  </a:cubicBezTo>
                  <a:cubicBezTo>
                    <a:pt x="502" y="97"/>
                    <a:pt x="495" y="100"/>
                    <a:pt x="489" y="100"/>
                  </a:cubicBezTo>
                  <a:cubicBezTo>
                    <a:pt x="411" y="100"/>
                    <a:pt x="411" y="100"/>
                    <a:pt x="411" y="100"/>
                  </a:cubicBezTo>
                  <a:cubicBezTo>
                    <a:pt x="405" y="100"/>
                    <a:pt x="398" y="97"/>
                    <a:pt x="394" y="92"/>
                  </a:cubicBezTo>
                  <a:cubicBezTo>
                    <a:pt x="332" y="7"/>
                    <a:pt x="332" y="7"/>
                    <a:pt x="332" y="7"/>
                  </a:cubicBezTo>
                  <a:cubicBezTo>
                    <a:pt x="328" y="2"/>
                    <a:pt x="321" y="0"/>
                    <a:pt x="316" y="2"/>
                  </a:cubicBezTo>
                  <a:cubicBezTo>
                    <a:pt x="232" y="37"/>
                    <a:pt x="232" y="37"/>
                    <a:pt x="232" y="37"/>
                  </a:cubicBezTo>
                  <a:cubicBezTo>
                    <a:pt x="227" y="39"/>
                    <a:pt x="223" y="45"/>
                    <a:pt x="224" y="51"/>
                  </a:cubicBezTo>
                  <a:cubicBezTo>
                    <a:pt x="239" y="155"/>
                    <a:pt x="239" y="155"/>
                    <a:pt x="239" y="155"/>
                  </a:cubicBezTo>
                  <a:cubicBezTo>
                    <a:pt x="240" y="161"/>
                    <a:pt x="237" y="168"/>
                    <a:pt x="232" y="172"/>
                  </a:cubicBezTo>
                  <a:cubicBezTo>
                    <a:pt x="175" y="229"/>
                    <a:pt x="175" y="229"/>
                    <a:pt x="175" y="229"/>
                  </a:cubicBezTo>
                  <a:cubicBezTo>
                    <a:pt x="171" y="234"/>
                    <a:pt x="163" y="237"/>
                    <a:pt x="158" y="236"/>
                  </a:cubicBezTo>
                  <a:cubicBezTo>
                    <a:pt x="53" y="220"/>
                    <a:pt x="53" y="220"/>
                    <a:pt x="53" y="220"/>
                  </a:cubicBezTo>
                  <a:cubicBezTo>
                    <a:pt x="47" y="219"/>
                    <a:pt x="41" y="222"/>
                    <a:pt x="39" y="227"/>
                  </a:cubicBezTo>
                  <a:cubicBezTo>
                    <a:pt x="4" y="311"/>
                    <a:pt x="4" y="311"/>
                    <a:pt x="4" y="311"/>
                  </a:cubicBezTo>
                  <a:cubicBezTo>
                    <a:pt x="2" y="316"/>
                    <a:pt x="3" y="323"/>
                    <a:pt x="8" y="327"/>
                  </a:cubicBezTo>
                  <a:cubicBezTo>
                    <a:pt x="92" y="390"/>
                    <a:pt x="92" y="390"/>
                    <a:pt x="92" y="390"/>
                  </a:cubicBezTo>
                  <a:cubicBezTo>
                    <a:pt x="97" y="394"/>
                    <a:pt x="100" y="401"/>
                    <a:pt x="100" y="407"/>
                  </a:cubicBezTo>
                  <a:cubicBezTo>
                    <a:pt x="99" y="488"/>
                    <a:pt x="99" y="488"/>
                    <a:pt x="99" y="488"/>
                  </a:cubicBezTo>
                  <a:cubicBezTo>
                    <a:pt x="100" y="494"/>
                    <a:pt x="96" y="501"/>
                    <a:pt x="92" y="505"/>
                  </a:cubicBezTo>
                  <a:cubicBezTo>
                    <a:pt x="7" y="567"/>
                    <a:pt x="7" y="567"/>
                    <a:pt x="7" y="567"/>
                  </a:cubicBezTo>
                  <a:cubicBezTo>
                    <a:pt x="2" y="570"/>
                    <a:pt x="0" y="577"/>
                    <a:pt x="2" y="583"/>
                  </a:cubicBezTo>
                  <a:cubicBezTo>
                    <a:pt x="36" y="667"/>
                    <a:pt x="36" y="667"/>
                    <a:pt x="36" y="667"/>
                  </a:cubicBezTo>
                  <a:cubicBezTo>
                    <a:pt x="39" y="672"/>
                    <a:pt x="45" y="676"/>
                    <a:pt x="51" y="675"/>
                  </a:cubicBezTo>
                  <a:cubicBezTo>
                    <a:pt x="155" y="660"/>
                    <a:pt x="155" y="660"/>
                    <a:pt x="155" y="660"/>
                  </a:cubicBezTo>
                  <a:cubicBezTo>
                    <a:pt x="161" y="659"/>
                    <a:pt x="168" y="662"/>
                    <a:pt x="172" y="666"/>
                  </a:cubicBezTo>
                  <a:cubicBezTo>
                    <a:pt x="229" y="724"/>
                    <a:pt x="229" y="724"/>
                    <a:pt x="229" y="724"/>
                  </a:cubicBezTo>
                  <a:cubicBezTo>
                    <a:pt x="234" y="728"/>
                    <a:pt x="236" y="736"/>
                    <a:pt x="236" y="741"/>
                  </a:cubicBezTo>
                  <a:cubicBezTo>
                    <a:pt x="219" y="846"/>
                    <a:pt x="219" y="846"/>
                    <a:pt x="219" y="846"/>
                  </a:cubicBezTo>
                  <a:cubicBezTo>
                    <a:pt x="219" y="851"/>
                    <a:pt x="222" y="858"/>
                    <a:pt x="227" y="860"/>
                  </a:cubicBezTo>
                  <a:cubicBezTo>
                    <a:pt x="311" y="895"/>
                    <a:pt x="311" y="895"/>
                    <a:pt x="311" y="895"/>
                  </a:cubicBezTo>
                  <a:cubicBezTo>
                    <a:pt x="316" y="897"/>
                    <a:pt x="323" y="895"/>
                    <a:pt x="327" y="891"/>
                  </a:cubicBezTo>
                  <a:cubicBezTo>
                    <a:pt x="390" y="806"/>
                    <a:pt x="390" y="806"/>
                    <a:pt x="390" y="806"/>
                  </a:cubicBezTo>
                  <a:cubicBezTo>
                    <a:pt x="394" y="802"/>
                    <a:pt x="401" y="798"/>
                    <a:pt x="407" y="799"/>
                  </a:cubicBezTo>
                  <a:cubicBezTo>
                    <a:pt x="485" y="800"/>
                    <a:pt x="485" y="800"/>
                    <a:pt x="485" y="800"/>
                  </a:cubicBezTo>
                  <a:cubicBezTo>
                    <a:pt x="491" y="799"/>
                    <a:pt x="498" y="803"/>
                    <a:pt x="502" y="807"/>
                  </a:cubicBezTo>
                  <a:cubicBezTo>
                    <a:pt x="567" y="892"/>
                    <a:pt x="567" y="892"/>
                    <a:pt x="567" y="892"/>
                  </a:cubicBezTo>
                  <a:cubicBezTo>
                    <a:pt x="570" y="897"/>
                    <a:pt x="577" y="899"/>
                    <a:pt x="583" y="897"/>
                  </a:cubicBezTo>
                  <a:cubicBezTo>
                    <a:pt x="667" y="862"/>
                    <a:pt x="667" y="862"/>
                    <a:pt x="667" y="862"/>
                  </a:cubicBezTo>
                  <a:cubicBezTo>
                    <a:pt x="672" y="860"/>
                    <a:pt x="676" y="854"/>
                    <a:pt x="675" y="848"/>
                  </a:cubicBezTo>
                  <a:cubicBezTo>
                    <a:pt x="662" y="742"/>
                    <a:pt x="662" y="742"/>
                    <a:pt x="662" y="742"/>
                  </a:cubicBezTo>
                  <a:cubicBezTo>
                    <a:pt x="661" y="736"/>
                    <a:pt x="664" y="729"/>
                    <a:pt x="669" y="725"/>
                  </a:cubicBezTo>
                  <a:cubicBezTo>
                    <a:pt x="722" y="672"/>
                    <a:pt x="722" y="672"/>
                    <a:pt x="722" y="672"/>
                  </a:cubicBezTo>
                  <a:cubicBezTo>
                    <a:pt x="726" y="668"/>
                    <a:pt x="734" y="665"/>
                    <a:pt x="739" y="665"/>
                  </a:cubicBezTo>
                  <a:cubicBezTo>
                    <a:pt x="846" y="679"/>
                    <a:pt x="846" y="679"/>
                    <a:pt x="846" y="679"/>
                  </a:cubicBezTo>
                  <a:cubicBezTo>
                    <a:pt x="851" y="680"/>
                    <a:pt x="858" y="677"/>
                    <a:pt x="860" y="671"/>
                  </a:cubicBezTo>
                  <a:cubicBezTo>
                    <a:pt x="895" y="588"/>
                    <a:pt x="895" y="588"/>
                    <a:pt x="895" y="588"/>
                  </a:cubicBezTo>
                  <a:cubicBezTo>
                    <a:pt x="897" y="582"/>
                    <a:pt x="895" y="575"/>
                    <a:pt x="891" y="572"/>
                  </a:cubicBezTo>
                  <a:close/>
                  <a:moveTo>
                    <a:pt x="836" y="646"/>
                  </a:moveTo>
                  <a:cubicBezTo>
                    <a:pt x="743" y="634"/>
                    <a:pt x="743" y="634"/>
                    <a:pt x="743" y="634"/>
                  </a:cubicBezTo>
                  <a:cubicBezTo>
                    <a:pt x="742" y="633"/>
                    <a:pt x="739" y="633"/>
                    <a:pt x="737" y="633"/>
                  </a:cubicBezTo>
                  <a:cubicBezTo>
                    <a:pt x="723" y="633"/>
                    <a:pt x="709" y="640"/>
                    <a:pt x="699" y="650"/>
                  </a:cubicBezTo>
                  <a:cubicBezTo>
                    <a:pt x="647" y="702"/>
                    <a:pt x="647" y="702"/>
                    <a:pt x="647" y="702"/>
                  </a:cubicBezTo>
                  <a:cubicBezTo>
                    <a:pt x="635" y="712"/>
                    <a:pt x="628" y="730"/>
                    <a:pt x="630" y="746"/>
                  </a:cubicBezTo>
                  <a:cubicBezTo>
                    <a:pt x="641" y="838"/>
                    <a:pt x="641" y="838"/>
                    <a:pt x="641" y="838"/>
                  </a:cubicBezTo>
                  <a:cubicBezTo>
                    <a:pt x="584" y="862"/>
                    <a:pt x="584" y="862"/>
                    <a:pt x="584" y="862"/>
                  </a:cubicBezTo>
                  <a:cubicBezTo>
                    <a:pt x="527" y="788"/>
                    <a:pt x="527" y="788"/>
                    <a:pt x="527" y="788"/>
                  </a:cubicBezTo>
                  <a:cubicBezTo>
                    <a:pt x="518" y="776"/>
                    <a:pt x="501" y="768"/>
                    <a:pt x="486" y="768"/>
                  </a:cubicBezTo>
                  <a:cubicBezTo>
                    <a:pt x="485" y="768"/>
                    <a:pt x="485" y="768"/>
                    <a:pt x="485" y="768"/>
                  </a:cubicBezTo>
                  <a:cubicBezTo>
                    <a:pt x="408" y="767"/>
                    <a:pt x="408" y="767"/>
                    <a:pt x="408" y="767"/>
                  </a:cubicBezTo>
                  <a:cubicBezTo>
                    <a:pt x="407" y="767"/>
                    <a:pt x="406" y="767"/>
                    <a:pt x="406" y="767"/>
                  </a:cubicBezTo>
                  <a:cubicBezTo>
                    <a:pt x="390" y="767"/>
                    <a:pt x="374" y="775"/>
                    <a:pt x="365" y="787"/>
                  </a:cubicBezTo>
                  <a:cubicBezTo>
                    <a:pt x="310" y="860"/>
                    <a:pt x="310" y="860"/>
                    <a:pt x="310" y="860"/>
                  </a:cubicBezTo>
                  <a:cubicBezTo>
                    <a:pt x="253" y="836"/>
                    <a:pt x="253" y="836"/>
                    <a:pt x="253" y="836"/>
                  </a:cubicBezTo>
                  <a:cubicBezTo>
                    <a:pt x="267" y="746"/>
                    <a:pt x="267" y="746"/>
                    <a:pt x="267" y="746"/>
                  </a:cubicBezTo>
                  <a:cubicBezTo>
                    <a:pt x="270" y="730"/>
                    <a:pt x="263" y="712"/>
                    <a:pt x="252" y="701"/>
                  </a:cubicBezTo>
                  <a:cubicBezTo>
                    <a:pt x="195" y="644"/>
                    <a:pt x="195" y="644"/>
                    <a:pt x="195" y="644"/>
                  </a:cubicBezTo>
                  <a:cubicBezTo>
                    <a:pt x="186" y="634"/>
                    <a:pt x="171" y="628"/>
                    <a:pt x="157" y="628"/>
                  </a:cubicBezTo>
                  <a:cubicBezTo>
                    <a:pt x="155" y="628"/>
                    <a:pt x="153" y="628"/>
                    <a:pt x="151" y="628"/>
                  </a:cubicBezTo>
                  <a:cubicBezTo>
                    <a:pt x="61" y="641"/>
                    <a:pt x="61" y="641"/>
                    <a:pt x="61" y="641"/>
                  </a:cubicBezTo>
                  <a:cubicBezTo>
                    <a:pt x="37" y="584"/>
                    <a:pt x="37" y="584"/>
                    <a:pt x="37" y="584"/>
                  </a:cubicBezTo>
                  <a:cubicBezTo>
                    <a:pt x="111" y="530"/>
                    <a:pt x="111" y="530"/>
                    <a:pt x="111" y="530"/>
                  </a:cubicBezTo>
                  <a:cubicBezTo>
                    <a:pt x="124" y="521"/>
                    <a:pt x="132" y="504"/>
                    <a:pt x="131" y="488"/>
                  </a:cubicBezTo>
                  <a:cubicBezTo>
                    <a:pt x="132" y="408"/>
                    <a:pt x="132" y="408"/>
                    <a:pt x="132" y="408"/>
                  </a:cubicBezTo>
                  <a:cubicBezTo>
                    <a:pt x="133" y="391"/>
                    <a:pt x="125" y="374"/>
                    <a:pt x="112" y="365"/>
                  </a:cubicBezTo>
                  <a:cubicBezTo>
                    <a:pt x="39" y="310"/>
                    <a:pt x="39" y="310"/>
                    <a:pt x="39" y="310"/>
                  </a:cubicBezTo>
                  <a:cubicBezTo>
                    <a:pt x="63" y="253"/>
                    <a:pt x="63" y="253"/>
                    <a:pt x="63" y="253"/>
                  </a:cubicBezTo>
                  <a:cubicBezTo>
                    <a:pt x="153" y="267"/>
                    <a:pt x="153" y="267"/>
                    <a:pt x="153" y="267"/>
                  </a:cubicBezTo>
                  <a:cubicBezTo>
                    <a:pt x="155" y="268"/>
                    <a:pt x="157" y="268"/>
                    <a:pt x="160" y="268"/>
                  </a:cubicBezTo>
                  <a:cubicBezTo>
                    <a:pt x="174" y="268"/>
                    <a:pt x="188" y="262"/>
                    <a:pt x="198" y="252"/>
                  </a:cubicBezTo>
                  <a:cubicBezTo>
                    <a:pt x="254" y="196"/>
                    <a:pt x="254" y="196"/>
                    <a:pt x="254" y="196"/>
                  </a:cubicBezTo>
                  <a:cubicBezTo>
                    <a:pt x="266" y="185"/>
                    <a:pt x="273" y="167"/>
                    <a:pt x="271" y="151"/>
                  </a:cubicBezTo>
                  <a:cubicBezTo>
                    <a:pt x="258" y="61"/>
                    <a:pt x="258" y="61"/>
                    <a:pt x="258" y="61"/>
                  </a:cubicBezTo>
                  <a:cubicBezTo>
                    <a:pt x="315" y="37"/>
                    <a:pt x="315" y="37"/>
                    <a:pt x="315" y="37"/>
                  </a:cubicBezTo>
                  <a:cubicBezTo>
                    <a:pt x="368" y="111"/>
                    <a:pt x="368" y="111"/>
                    <a:pt x="368" y="111"/>
                  </a:cubicBezTo>
                  <a:cubicBezTo>
                    <a:pt x="378" y="123"/>
                    <a:pt x="394" y="132"/>
                    <a:pt x="410" y="132"/>
                  </a:cubicBezTo>
                  <a:cubicBezTo>
                    <a:pt x="410" y="132"/>
                    <a:pt x="411" y="132"/>
                    <a:pt x="411" y="132"/>
                  </a:cubicBezTo>
                  <a:cubicBezTo>
                    <a:pt x="488" y="132"/>
                    <a:pt x="488" y="132"/>
                    <a:pt x="488" y="132"/>
                  </a:cubicBezTo>
                  <a:cubicBezTo>
                    <a:pt x="489" y="132"/>
                    <a:pt x="489" y="132"/>
                    <a:pt x="490" y="132"/>
                  </a:cubicBezTo>
                  <a:cubicBezTo>
                    <a:pt x="505" y="132"/>
                    <a:pt x="521" y="124"/>
                    <a:pt x="531" y="112"/>
                  </a:cubicBezTo>
                  <a:cubicBezTo>
                    <a:pt x="588" y="39"/>
                    <a:pt x="588" y="39"/>
                    <a:pt x="588" y="39"/>
                  </a:cubicBezTo>
                  <a:cubicBezTo>
                    <a:pt x="646" y="63"/>
                    <a:pt x="646" y="63"/>
                    <a:pt x="646" y="63"/>
                  </a:cubicBezTo>
                  <a:cubicBezTo>
                    <a:pt x="634" y="155"/>
                    <a:pt x="634" y="155"/>
                    <a:pt x="634" y="155"/>
                  </a:cubicBezTo>
                  <a:cubicBezTo>
                    <a:pt x="632" y="171"/>
                    <a:pt x="638" y="189"/>
                    <a:pt x="649" y="200"/>
                  </a:cubicBezTo>
                  <a:cubicBezTo>
                    <a:pt x="701" y="252"/>
                    <a:pt x="701" y="252"/>
                    <a:pt x="701" y="252"/>
                  </a:cubicBezTo>
                  <a:cubicBezTo>
                    <a:pt x="711" y="262"/>
                    <a:pt x="726" y="269"/>
                    <a:pt x="740" y="269"/>
                  </a:cubicBezTo>
                  <a:cubicBezTo>
                    <a:pt x="742" y="269"/>
                    <a:pt x="744" y="269"/>
                    <a:pt x="746" y="268"/>
                  </a:cubicBezTo>
                  <a:cubicBezTo>
                    <a:pt x="838" y="257"/>
                    <a:pt x="838" y="257"/>
                    <a:pt x="838" y="257"/>
                  </a:cubicBezTo>
                  <a:cubicBezTo>
                    <a:pt x="862" y="315"/>
                    <a:pt x="862" y="315"/>
                    <a:pt x="862" y="315"/>
                  </a:cubicBezTo>
                  <a:cubicBezTo>
                    <a:pt x="788" y="372"/>
                    <a:pt x="788" y="372"/>
                    <a:pt x="788" y="372"/>
                  </a:cubicBezTo>
                  <a:cubicBezTo>
                    <a:pt x="775" y="381"/>
                    <a:pt x="767" y="398"/>
                    <a:pt x="768" y="414"/>
                  </a:cubicBezTo>
                  <a:cubicBezTo>
                    <a:pt x="767" y="488"/>
                    <a:pt x="767" y="488"/>
                    <a:pt x="767" y="488"/>
                  </a:cubicBezTo>
                  <a:cubicBezTo>
                    <a:pt x="766" y="504"/>
                    <a:pt x="774" y="521"/>
                    <a:pt x="787" y="531"/>
                  </a:cubicBezTo>
                  <a:cubicBezTo>
                    <a:pt x="860" y="588"/>
                    <a:pt x="860" y="588"/>
                    <a:pt x="860" y="588"/>
                  </a:cubicBezTo>
                  <a:lnTo>
                    <a:pt x="836" y="6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0" name="Google Shape;5810;p146"/>
            <p:cNvSpPr/>
            <p:nvPr/>
          </p:nvSpPr>
          <p:spPr>
            <a:xfrm>
              <a:off x="3673" y="1993"/>
              <a:ext cx="335" cy="335"/>
            </a:xfrm>
            <a:custGeom>
              <a:avLst/>
              <a:gdLst/>
              <a:ahLst/>
              <a:cxnLst/>
              <a:rect l="l" t="t" r="r" b="b"/>
              <a:pathLst>
                <a:path w="492" h="493" extrusionOk="0">
                  <a:moveTo>
                    <a:pt x="330" y="47"/>
                  </a:moveTo>
                  <a:cubicBezTo>
                    <a:pt x="220" y="0"/>
                    <a:pt x="93" y="52"/>
                    <a:pt x="47" y="162"/>
                  </a:cubicBezTo>
                  <a:cubicBezTo>
                    <a:pt x="0" y="273"/>
                    <a:pt x="52" y="400"/>
                    <a:pt x="162" y="446"/>
                  </a:cubicBezTo>
                  <a:cubicBezTo>
                    <a:pt x="273" y="493"/>
                    <a:pt x="400" y="441"/>
                    <a:pt x="446" y="330"/>
                  </a:cubicBezTo>
                  <a:cubicBezTo>
                    <a:pt x="492" y="220"/>
                    <a:pt x="441" y="93"/>
                    <a:pt x="330" y="47"/>
                  </a:cubicBezTo>
                  <a:close/>
                  <a:moveTo>
                    <a:pt x="417" y="318"/>
                  </a:moveTo>
                  <a:cubicBezTo>
                    <a:pt x="388" y="387"/>
                    <a:pt x="321" y="431"/>
                    <a:pt x="246" y="431"/>
                  </a:cubicBezTo>
                  <a:cubicBezTo>
                    <a:pt x="222" y="431"/>
                    <a:pt x="198" y="426"/>
                    <a:pt x="175" y="417"/>
                  </a:cubicBezTo>
                  <a:cubicBezTo>
                    <a:pt x="129" y="398"/>
                    <a:pt x="94" y="362"/>
                    <a:pt x="75" y="316"/>
                  </a:cubicBezTo>
                  <a:cubicBezTo>
                    <a:pt x="57" y="270"/>
                    <a:pt x="57" y="220"/>
                    <a:pt x="76" y="175"/>
                  </a:cubicBezTo>
                  <a:cubicBezTo>
                    <a:pt x="105" y="106"/>
                    <a:pt x="172" y="62"/>
                    <a:pt x="246" y="62"/>
                  </a:cubicBezTo>
                  <a:cubicBezTo>
                    <a:pt x="271" y="62"/>
                    <a:pt x="295" y="67"/>
                    <a:pt x="318" y="76"/>
                  </a:cubicBezTo>
                  <a:cubicBezTo>
                    <a:pt x="363" y="95"/>
                    <a:pt x="399" y="131"/>
                    <a:pt x="417" y="177"/>
                  </a:cubicBezTo>
                  <a:cubicBezTo>
                    <a:pt x="436" y="222"/>
                    <a:pt x="436" y="273"/>
                    <a:pt x="417" y="3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11" name="Google Shape;5811;p146"/>
          <p:cNvSpPr txBox="1"/>
          <p:nvPr/>
        </p:nvSpPr>
        <p:spPr>
          <a:xfrm>
            <a:off x="6710964" y="1204748"/>
            <a:ext cx="2654700" cy="263100"/>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rPr>
              <a:t>Detections Created</a:t>
            </a:r>
            <a:endParaRPr dirty="0"/>
          </a:p>
        </p:txBody>
      </p:sp>
      <p:sp>
        <p:nvSpPr>
          <p:cNvPr id="5812" name="Google Shape;5812;p146"/>
          <p:cNvSpPr txBox="1"/>
          <p:nvPr/>
        </p:nvSpPr>
        <p:spPr>
          <a:xfrm>
            <a:off x="10083338" y="2986788"/>
            <a:ext cx="1424100" cy="263100"/>
          </a:xfrm>
          <a:prstGeom prst="rect">
            <a:avLst/>
          </a:prstGeom>
          <a:no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r>
              <a:rPr lang="en-US" sz="1800" b="1" dirty="0">
                <a:solidFill>
                  <a:schemeClr val="dk1"/>
                </a:solidFill>
              </a:rPr>
              <a:t>RBA Alerts Enabled</a:t>
            </a:r>
          </a:p>
        </p:txBody>
      </p:sp>
      <p:sp>
        <p:nvSpPr>
          <p:cNvPr id="5813" name="Google Shape;5813;p146"/>
          <p:cNvSpPr txBox="1"/>
          <p:nvPr/>
        </p:nvSpPr>
        <p:spPr>
          <a:xfrm>
            <a:off x="8171163" y="5546050"/>
            <a:ext cx="1518900" cy="263100"/>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Review Alerts</a:t>
            </a:r>
            <a:endParaRPr dirty="0"/>
          </a:p>
        </p:txBody>
      </p:sp>
      <p:sp>
        <p:nvSpPr>
          <p:cNvPr id="5814" name="Google Shape;5814;p146"/>
          <p:cNvSpPr txBox="1"/>
          <p:nvPr/>
        </p:nvSpPr>
        <p:spPr>
          <a:xfrm>
            <a:off x="6297890" y="6098684"/>
            <a:ext cx="1518900" cy="404712"/>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Prepare Report / Automate Response</a:t>
            </a:r>
            <a:endParaRPr dirty="0"/>
          </a:p>
        </p:txBody>
      </p:sp>
      <p:sp>
        <p:nvSpPr>
          <p:cNvPr id="5815" name="Google Shape;5815;p146"/>
          <p:cNvSpPr txBox="1"/>
          <p:nvPr/>
        </p:nvSpPr>
        <p:spPr>
          <a:xfrm>
            <a:off x="4483690" y="2986788"/>
            <a:ext cx="1424100" cy="263100"/>
          </a:xfrm>
          <a:prstGeom prst="rect">
            <a:avLst/>
          </a:prstGeom>
          <a:no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Enjoy Nights and Weekends</a:t>
            </a:r>
            <a:endParaRPr dirty="0"/>
          </a:p>
        </p:txBody>
      </p:sp>
      <p:grpSp>
        <p:nvGrpSpPr>
          <p:cNvPr id="5816" name="Google Shape;5816;p146"/>
          <p:cNvGrpSpPr/>
          <p:nvPr/>
        </p:nvGrpSpPr>
        <p:grpSpPr>
          <a:xfrm>
            <a:off x="7635414" y="3397497"/>
            <a:ext cx="754074" cy="448481"/>
            <a:chOff x="2650092" y="7703547"/>
            <a:chExt cx="785494" cy="467168"/>
          </a:xfrm>
        </p:grpSpPr>
        <p:sp>
          <p:nvSpPr>
            <p:cNvPr id="5817" name="Google Shape;5817;p146"/>
            <p:cNvSpPr/>
            <p:nvPr/>
          </p:nvSpPr>
          <p:spPr>
            <a:xfrm>
              <a:off x="2650092" y="7703547"/>
              <a:ext cx="785494" cy="467168"/>
            </a:xfrm>
            <a:custGeom>
              <a:avLst/>
              <a:gdLst/>
              <a:ahLst/>
              <a:cxnLst/>
              <a:rect l="l" t="t" r="r" b="b"/>
              <a:pathLst>
                <a:path w="785494" h="467168" extrusionOk="0">
                  <a:moveTo>
                    <a:pt x="655285" y="466896"/>
                  </a:moveTo>
                  <a:lnTo>
                    <a:pt x="486887" y="466896"/>
                  </a:lnTo>
                  <a:lnTo>
                    <a:pt x="160304" y="466028"/>
                  </a:lnTo>
                  <a:cubicBezTo>
                    <a:pt x="159978" y="466028"/>
                    <a:pt x="159543" y="466028"/>
                    <a:pt x="159217" y="466028"/>
                  </a:cubicBezTo>
                  <a:cubicBezTo>
                    <a:pt x="115977" y="462334"/>
                    <a:pt x="75888" y="442778"/>
                    <a:pt x="46554" y="410945"/>
                  </a:cubicBezTo>
                  <a:cubicBezTo>
                    <a:pt x="17003" y="379004"/>
                    <a:pt x="815" y="337285"/>
                    <a:pt x="815" y="293501"/>
                  </a:cubicBezTo>
                  <a:cubicBezTo>
                    <a:pt x="815" y="246567"/>
                    <a:pt x="19610" y="202566"/>
                    <a:pt x="53616" y="169647"/>
                  </a:cubicBezTo>
                  <a:cubicBezTo>
                    <a:pt x="86861" y="137597"/>
                    <a:pt x="129775" y="120540"/>
                    <a:pt x="177904" y="120323"/>
                  </a:cubicBezTo>
                  <a:lnTo>
                    <a:pt x="186704" y="120323"/>
                  </a:lnTo>
                  <a:lnTo>
                    <a:pt x="191267" y="112827"/>
                  </a:lnTo>
                  <a:cubicBezTo>
                    <a:pt x="234399" y="42751"/>
                    <a:pt x="309146" y="815"/>
                    <a:pt x="391172" y="815"/>
                  </a:cubicBezTo>
                  <a:cubicBezTo>
                    <a:pt x="408446" y="815"/>
                    <a:pt x="425938" y="2662"/>
                    <a:pt x="443104" y="6247"/>
                  </a:cubicBezTo>
                  <a:cubicBezTo>
                    <a:pt x="541643" y="27107"/>
                    <a:pt x="612262" y="100550"/>
                    <a:pt x="627146" y="198112"/>
                  </a:cubicBezTo>
                  <a:lnTo>
                    <a:pt x="629428" y="212888"/>
                  </a:lnTo>
                  <a:lnTo>
                    <a:pt x="644312" y="211475"/>
                  </a:lnTo>
                  <a:cubicBezTo>
                    <a:pt x="648223" y="211149"/>
                    <a:pt x="651808" y="210932"/>
                    <a:pt x="655285" y="210932"/>
                  </a:cubicBezTo>
                  <a:cubicBezTo>
                    <a:pt x="726989" y="210932"/>
                    <a:pt x="785223" y="268296"/>
                    <a:pt x="785223" y="338914"/>
                  </a:cubicBezTo>
                  <a:cubicBezTo>
                    <a:pt x="785223" y="409533"/>
                    <a:pt x="726989" y="466896"/>
                    <a:pt x="655285" y="466896"/>
                  </a:cubicBezTo>
                  <a:close/>
                  <a:moveTo>
                    <a:pt x="160956" y="438867"/>
                  </a:moveTo>
                  <a:lnTo>
                    <a:pt x="486887" y="439736"/>
                  </a:lnTo>
                  <a:lnTo>
                    <a:pt x="655285" y="439736"/>
                  </a:lnTo>
                  <a:cubicBezTo>
                    <a:pt x="711997" y="439736"/>
                    <a:pt x="758062" y="394540"/>
                    <a:pt x="758062" y="338914"/>
                  </a:cubicBezTo>
                  <a:cubicBezTo>
                    <a:pt x="758062" y="283289"/>
                    <a:pt x="711997" y="238093"/>
                    <a:pt x="655285" y="238093"/>
                  </a:cubicBezTo>
                  <a:cubicBezTo>
                    <a:pt x="652677" y="238093"/>
                    <a:pt x="649961" y="238201"/>
                    <a:pt x="646919" y="238528"/>
                  </a:cubicBezTo>
                  <a:lnTo>
                    <a:pt x="619215" y="241135"/>
                  </a:lnTo>
                  <a:cubicBezTo>
                    <a:pt x="612045" y="241787"/>
                    <a:pt x="605634" y="236789"/>
                    <a:pt x="604548" y="229619"/>
                  </a:cubicBezTo>
                  <a:lnTo>
                    <a:pt x="600311" y="202132"/>
                  </a:lnTo>
                  <a:cubicBezTo>
                    <a:pt x="587165" y="116086"/>
                    <a:pt x="524695" y="51225"/>
                    <a:pt x="437454" y="32756"/>
                  </a:cubicBezTo>
                  <a:cubicBezTo>
                    <a:pt x="422135" y="29497"/>
                    <a:pt x="406490" y="27867"/>
                    <a:pt x="391172" y="27867"/>
                  </a:cubicBezTo>
                  <a:cubicBezTo>
                    <a:pt x="318598" y="27867"/>
                    <a:pt x="252542" y="64915"/>
                    <a:pt x="214300" y="126950"/>
                  </a:cubicBezTo>
                  <a:lnTo>
                    <a:pt x="205717" y="140857"/>
                  </a:lnTo>
                  <a:cubicBezTo>
                    <a:pt x="203218" y="144877"/>
                    <a:pt x="198872" y="147267"/>
                    <a:pt x="194201" y="147267"/>
                  </a:cubicBezTo>
                  <a:lnTo>
                    <a:pt x="177904" y="147375"/>
                  </a:lnTo>
                  <a:cubicBezTo>
                    <a:pt x="136945" y="147593"/>
                    <a:pt x="100441" y="161934"/>
                    <a:pt x="72411" y="189095"/>
                  </a:cubicBezTo>
                  <a:cubicBezTo>
                    <a:pt x="43729" y="216799"/>
                    <a:pt x="27867" y="253846"/>
                    <a:pt x="27867" y="293393"/>
                  </a:cubicBezTo>
                  <a:cubicBezTo>
                    <a:pt x="27976" y="369769"/>
                    <a:pt x="85122" y="432130"/>
                    <a:pt x="160956" y="438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818" name="Google Shape;5818;p146"/>
            <p:cNvSpPr/>
            <p:nvPr/>
          </p:nvSpPr>
          <p:spPr>
            <a:xfrm>
              <a:off x="2951361" y="7909970"/>
              <a:ext cx="183607" cy="155360"/>
            </a:xfrm>
            <a:custGeom>
              <a:avLst/>
              <a:gdLst/>
              <a:ahLst/>
              <a:cxnLst/>
              <a:rect l="l" t="t" r="r" b="b"/>
              <a:pathLst>
                <a:path w="183607" h="155360" extrusionOk="0">
                  <a:moveTo>
                    <a:pt x="142595" y="155089"/>
                  </a:moveTo>
                  <a:lnTo>
                    <a:pt x="41556" y="155089"/>
                  </a:lnTo>
                  <a:cubicBezTo>
                    <a:pt x="19067" y="155089"/>
                    <a:pt x="815" y="136837"/>
                    <a:pt x="815" y="114348"/>
                  </a:cubicBezTo>
                  <a:lnTo>
                    <a:pt x="815" y="41556"/>
                  </a:lnTo>
                  <a:cubicBezTo>
                    <a:pt x="815" y="19067"/>
                    <a:pt x="19067" y="815"/>
                    <a:pt x="41556" y="815"/>
                  </a:cubicBezTo>
                  <a:lnTo>
                    <a:pt x="142595" y="815"/>
                  </a:lnTo>
                  <a:cubicBezTo>
                    <a:pt x="165084" y="815"/>
                    <a:pt x="183336" y="19067"/>
                    <a:pt x="183336" y="41556"/>
                  </a:cubicBezTo>
                  <a:lnTo>
                    <a:pt x="183336" y="114348"/>
                  </a:lnTo>
                  <a:cubicBezTo>
                    <a:pt x="183228" y="136837"/>
                    <a:pt x="164975" y="155089"/>
                    <a:pt x="142595" y="155089"/>
                  </a:cubicBezTo>
                  <a:close/>
                  <a:moveTo>
                    <a:pt x="41447" y="27976"/>
                  </a:moveTo>
                  <a:cubicBezTo>
                    <a:pt x="33951" y="27976"/>
                    <a:pt x="27867" y="34060"/>
                    <a:pt x="27867" y="41556"/>
                  </a:cubicBezTo>
                  <a:lnTo>
                    <a:pt x="27867" y="114348"/>
                  </a:lnTo>
                  <a:cubicBezTo>
                    <a:pt x="27867" y="121844"/>
                    <a:pt x="33951" y="127928"/>
                    <a:pt x="41447" y="127928"/>
                  </a:cubicBezTo>
                  <a:lnTo>
                    <a:pt x="142486" y="127928"/>
                  </a:lnTo>
                  <a:cubicBezTo>
                    <a:pt x="149983" y="127928"/>
                    <a:pt x="156067" y="121844"/>
                    <a:pt x="156067" y="114348"/>
                  </a:cubicBezTo>
                  <a:lnTo>
                    <a:pt x="156067" y="41556"/>
                  </a:lnTo>
                  <a:cubicBezTo>
                    <a:pt x="156067" y="34060"/>
                    <a:pt x="149983" y="27976"/>
                    <a:pt x="142486" y="27976"/>
                  </a:cubicBezTo>
                  <a:lnTo>
                    <a:pt x="41447" y="279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819" name="Google Shape;5819;p146"/>
            <p:cNvSpPr/>
            <p:nvPr/>
          </p:nvSpPr>
          <p:spPr>
            <a:xfrm>
              <a:off x="2987105" y="7838359"/>
              <a:ext cx="111903" cy="98865"/>
            </a:xfrm>
            <a:custGeom>
              <a:avLst/>
              <a:gdLst/>
              <a:ahLst/>
              <a:cxnLst/>
              <a:rect l="l" t="t" r="r" b="b"/>
              <a:pathLst>
                <a:path w="111903" h="98865" extrusionOk="0">
                  <a:moveTo>
                    <a:pt x="98051" y="99044"/>
                  </a:moveTo>
                  <a:cubicBezTo>
                    <a:pt x="90555" y="99044"/>
                    <a:pt x="84471" y="92960"/>
                    <a:pt x="84471" y="85463"/>
                  </a:cubicBezTo>
                  <a:lnTo>
                    <a:pt x="84471" y="56890"/>
                  </a:lnTo>
                  <a:cubicBezTo>
                    <a:pt x="84471" y="43527"/>
                    <a:pt x="73280" y="30164"/>
                    <a:pt x="60460" y="28317"/>
                  </a:cubicBezTo>
                  <a:cubicBezTo>
                    <a:pt x="52095" y="27122"/>
                    <a:pt x="44055" y="29512"/>
                    <a:pt x="37754" y="34944"/>
                  </a:cubicBezTo>
                  <a:cubicBezTo>
                    <a:pt x="31561" y="40268"/>
                    <a:pt x="27976" y="48090"/>
                    <a:pt x="27976" y="56238"/>
                  </a:cubicBezTo>
                  <a:lnTo>
                    <a:pt x="27976" y="85355"/>
                  </a:lnTo>
                  <a:cubicBezTo>
                    <a:pt x="27976" y="92852"/>
                    <a:pt x="21892" y="98935"/>
                    <a:pt x="14395" y="98935"/>
                  </a:cubicBezTo>
                  <a:cubicBezTo>
                    <a:pt x="6899" y="98935"/>
                    <a:pt x="815" y="92852"/>
                    <a:pt x="815" y="85355"/>
                  </a:cubicBezTo>
                  <a:lnTo>
                    <a:pt x="815" y="56238"/>
                  </a:lnTo>
                  <a:cubicBezTo>
                    <a:pt x="815" y="40159"/>
                    <a:pt x="7768" y="24949"/>
                    <a:pt x="19936" y="14411"/>
                  </a:cubicBezTo>
                  <a:cubicBezTo>
                    <a:pt x="32104" y="3872"/>
                    <a:pt x="48184" y="-908"/>
                    <a:pt x="64263" y="1373"/>
                  </a:cubicBezTo>
                  <a:cubicBezTo>
                    <a:pt x="90446" y="5067"/>
                    <a:pt x="111740" y="29946"/>
                    <a:pt x="111740" y="56782"/>
                  </a:cubicBezTo>
                  <a:lnTo>
                    <a:pt x="111740" y="85355"/>
                  </a:lnTo>
                  <a:cubicBezTo>
                    <a:pt x="111631" y="92960"/>
                    <a:pt x="105656" y="99044"/>
                    <a:pt x="98051" y="990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357047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65"/>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200"/>
              <a:buFont typeface="Arial"/>
              <a:buNone/>
            </a:pPr>
            <a:r>
              <a:rPr lang="en-US" dirty="0"/>
              <a:t>Types of Insider Threats</a:t>
            </a:r>
            <a:endParaRPr dirty="0"/>
          </a:p>
        </p:txBody>
      </p:sp>
      <p:sp>
        <p:nvSpPr>
          <p:cNvPr id="797" name="Google Shape;797;p65"/>
          <p:cNvSpPr txBox="1">
            <a:spLocks noGrp="1"/>
          </p:cNvSpPr>
          <p:nvPr>
            <p:ph type="body" idx="1"/>
          </p:nvPr>
        </p:nvSpPr>
        <p:spPr>
          <a:xfrm>
            <a:off x="685800" y="5032615"/>
            <a:ext cx="1615500" cy="1139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600"/>
              <a:buFont typeface="Arial"/>
              <a:buNone/>
            </a:pPr>
            <a:r>
              <a:rPr lang="en-US" dirty="0"/>
              <a:t>Goal is to take data to be used in their next role or to start a competing business</a:t>
            </a:r>
            <a:endParaRPr dirty="0"/>
          </a:p>
        </p:txBody>
      </p:sp>
      <p:sp>
        <p:nvSpPr>
          <p:cNvPr id="798" name="Google Shape;798;p65"/>
          <p:cNvSpPr txBox="1">
            <a:spLocks noGrp="1"/>
          </p:cNvSpPr>
          <p:nvPr>
            <p:ph type="body" idx="2"/>
          </p:nvPr>
        </p:nvSpPr>
        <p:spPr>
          <a:xfrm>
            <a:off x="685800" y="2367177"/>
            <a:ext cx="16155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000"/>
              <a:buNone/>
            </a:pPr>
            <a:r>
              <a:rPr lang="en-US" dirty="0"/>
              <a:t>Data Thief</a:t>
            </a:r>
            <a:endParaRPr dirty="0"/>
          </a:p>
        </p:txBody>
      </p:sp>
      <p:sp>
        <p:nvSpPr>
          <p:cNvPr id="799" name="Google Shape;799;p65"/>
          <p:cNvSpPr txBox="1">
            <a:spLocks noGrp="1"/>
          </p:cNvSpPr>
          <p:nvPr>
            <p:ph type="body" idx="3"/>
          </p:nvPr>
        </p:nvSpPr>
        <p:spPr>
          <a:xfrm>
            <a:off x="2987040" y="5032615"/>
            <a:ext cx="1615500" cy="1139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600"/>
              <a:buFont typeface="Arial"/>
              <a:buNone/>
            </a:pPr>
            <a:r>
              <a:rPr lang="en-US" dirty="0"/>
              <a:t>Looking for revenge and out to create chaos!</a:t>
            </a:r>
            <a:endParaRPr dirty="0"/>
          </a:p>
        </p:txBody>
      </p:sp>
      <p:sp>
        <p:nvSpPr>
          <p:cNvPr id="800" name="Google Shape;800;p65"/>
          <p:cNvSpPr txBox="1">
            <a:spLocks noGrp="1"/>
          </p:cNvSpPr>
          <p:nvPr>
            <p:ph type="body" idx="4"/>
          </p:nvPr>
        </p:nvSpPr>
        <p:spPr>
          <a:xfrm>
            <a:off x="2987041" y="2367177"/>
            <a:ext cx="1615500" cy="689400"/>
          </a:xfrm>
          <a:prstGeom prst="rect">
            <a:avLst/>
          </a:prstGeom>
          <a:noFill/>
          <a:ln>
            <a:noFill/>
          </a:ln>
        </p:spPr>
        <p:txBody>
          <a:bodyPr spcFirstLastPara="1" wrap="square" lIns="0" tIns="0" rIns="0" bIns="0" anchor="b" anchorCtr="0">
            <a:noAutofit/>
          </a:bodyPr>
          <a:lstStyle/>
          <a:p>
            <a:pPr marL="0" lvl="0" indent="0"/>
            <a:r>
              <a:rPr lang="en-US" dirty="0"/>
              <a:t>Saboteur</a:t>
            </a:r>
            <a:endParaRPr dirty="0"/>
          </a:p>
        </p:txBody>
      </p:sp>
      <p:sp>
        <p:nvSpPr>
          <p:cNvPr id="801" name="Google Shape;801;p65"/>
          <p:cNvSpPr txBox="1">
            <a:spLocks noGrp="1"/>
          </p:cNvSpPr>
          <p:nvPr>
            <p:ph type="body" idx="5"/>
          </p:nvPr>
        </p:nvSpPr>
        <p:spPr>
          <a:xfrm>
            <a:off x="5288280" y="5032615"/>
            <a:ext cx="1615500" cy="1139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600"/>
              <a:buFont typeface="Arial"/>
              <a:buNone/>
            </a:pPr>
            <a:r>
              <a:rPr lang="en-US" dirty="0"/>
              <a:t>They are working with a foreign government to steal data</a:t>
            </a:r>
            <a:endParaRPr dirty="0"/>
          </a:p>
        </p:txBody>
      </p:sp>
      <p:sp>
        <p:nvSpPr>
          <p:cNvPr id="802" name="Google Shape;802;p65"/>
          <p:cNvSpPr txBox="1">
            <a:spLocks noGrp="1"/>
          </p:cNvSpPr>
          <p:nvPr>
            <p:ph type="body" idx="6"/>
          </p:nvPr>
        </p:nvSpPr>
        <p:spPr>
          <a:xfrm>
            <a:off x="5288281" y="2367177"/>
            <a:ext cx="16155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000"/>
              <a:buFont typeface="Arial"/>
              <a:buNone/>
            </a:pPr>
            <a:r>
              <a:rPr lang="en-US" dirty="0"/>
              <a:t>Spy</a:t>
            </a:r>
            <a:endParaRPr dirty="0"/>
          </a:p>
        </p:txBody>
      </p:sp>
      <p:sp>
        <p:nvSpPr>
          <p:cNvPr id="803" name="Google Shape;803;p65"/>
          <p:cNvSpPr txBox="1">
            <a:spLocks noGrp="1"/>
          </p:cNvSpPr>
          <p:nvPr>
            <p:ph type="body" idx="7"/>
          </p:nvPr>
        </p:nvSpPr>
        <p:spPr>
          <a:xfrm>
            <a:off x="7589520" y="5032615"/>
            <a:ext cx="1615500" cy="1139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600"/>
              <a:buFont typeface="Arial"/>
              <a:buNone/>
            </a:pPr>
            <a:r>
              <a:rPr lang="en-US" dirty="0"/>
              <a:t>They keep all data from everything on personal drives/cloud storage</a:t>
            </a:r>
            <a:endParaRPr dirty="0"/>
          </a:p>
        </p:txBody>
      </p:sp>
      <p:sp>
        <p:nvSpPr>
          <p:cNvPr id="804" name="Google Shape;804;p65"/>
          <p:cNvSpPr txBox="1">
            <a:spLocks noGrp="1"/>
          </p:cNvSpPr>
          <p:nvPr>
            <p:ph type="body" idx="8"/>
          </p:nvPr>
        </p:nvSpPr>
        <p:spPr>
          <a:xfrm>
            <a:off x="7589521" y="2367177"/>
            <a:ext cx="16155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000"/>
              <a:buFont typeface="Arial"/>
              <a:buNone/>
            </a:pPr>
            <a:r>
              <a:rPr lang="en-US" dirty="0"/>
              <a:t>Data Hoarder</a:t>
            </a:r>
            <a:endParaRPr dirty="0"/>
          </a:p>
        </p:txBody>
      </p:sp>
      <p:sp>
        <p:nvSpPr>
          <p:cNvPr id="805" name="Google Shape;805;p65"/>
          <p:cNvSpPr txBox="1">
            <a:spLocks noGrp="1"/>
          </p:cNvSpPr>
          <p:nvPr>
            <p:ph type="body" idx="9"/>
          </p:nvPr>
        </p:nvSpPr>
        <p:spPr>
          <a:xfrm>
            <a:off x="9890760" y="5032615"/>
            <a:ext cx="1615500" cy="11397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600"/>
              <a:buNone/>
            </a:pPr>
            <a:r>
              <a:rPr lang="en-US" dirty="0"/>
              <a:t>They accidentally leak data through misconfigurations or accidents</a:t>
            </a:r>
            <a:endParaRPr dirty="0"/>
          </a:p>
        </p:txBody>
      </p:sp>
      <p:sp>
        <p:nvSpPr>
          <p:cNvPr id="806" name="Google Shape;806;p65"/>
          <p:cNvSpPr txBox="1">
            <a:spLocks noGrp="1"/>
          </p:cNvSpPr>
          <p:nvPr>
            <p:ph type="body" idx="13"/>
          </p:nvPr>
        </p:nvSpPr>
        <p:spPr>
          <a:xfrm>
            <a:off x="9890761" y="2367177"/>
            <a:ext cx="16155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000"/>
              <a:buFont typeface="Arial"/>
              <a:buNone/>
            </a:pPr>
            <a:r>
              <a:rPr lang="en-US" dirty="0"/>
              <a:t>Oops</a:t>
            </a:r>
            <a:endParaRPr dirty="0"/>
          </a:p>
        </p:txBody>
      </p:sp>
      <p:sp>
        <p:nvSpPr>
          <p:cNvPr id="807" name="Google Shape;807;p65"/>
          <p:cNvSpPr txBox="1">
            <a:spLocks noGrp="1"/>
          </p:cNvSpPr>
          <p:nvPr>
            <p:ph type="body" idx="14"/>
          </p:nvPr>
        </p:nvSpPr>
        <p:spPr>
          <a:xfrm>
            <a:off x="685800" y="1592812"/>
            <a:ext cx="10820400" cy="281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accent1"/>
              </a:buClr>
              <a:buSzPts val="2200"/>
              <a:buNone/>
            </a:pPr>
            <a:r>
              <a:rPr lang="en-US" dirty="0"/>
              <a:t>Knowing is Half the Battle…</a:t>
            </a:r>
            <a:endParaRPr dirty="0"/>
          </a:p>
        </p:txBody>
      </p:sp>
      <p:grpSp>
        <p:nvGrpSpPr>
          <p:cNvPr id="808" name="Google Shape;808;p65"/>
          <p:cNvGrpSpPr/>
          <p:nvPr/>
        </p:nvGrpSpPr>
        <p:grpSpPr>
          <a:xfrm>
            <a:off x="1153189" y="3582275"/>
            <a:ext cx="680748" cy="798271"/>
            <a:chOff x="3171855" y="-31"/>
            <a:chExt cx="5848350" cy="6858000"/>
          </a:xfrm>
        </p:grpSpPr>
        <p:sp>
          <p:nvSpPr>
            <p:cNvPr id="809" name="Google Shape;809;p65"/>
            <p:cNvSpPr/>
            <p:nvPr/>
          </p:nvSpPr>
          <p:spPr>
            <a:xfrm>
              <a:off x="5493353" y="564642"/>
              <a:ext cx="2314575" cy="6143625"/>
            </a:xfrm>
            <a:custGeom>
              <a:avLst/>
              <a:gdLst/>
              <a:ahLst/>
              <a:cxnLst/>
              <a:rect l="l" t="t" r="r" b="b"/>
              <a:pathLst>
                <a:path w="2314575" h="6143625" extrusionOk="0">
                  <a:moveTo>
                    <a:pt x="1762982" y="1621631"/>
                  </a:moveTo>
                  <a:cubicBezTo>
                    <a:pt x="1490091" y="1621631"/>
                    <a:pt x="1262443" y="1818608"/>
                    <a:pt x="1214628" y="2077784"/>
                  </a:cubicBezTo>
                  <a:lnTo>
                    <a:pt x="745236" y="2077784"/>
                  </a:lnTo>
                  <a:cubicBezTo>
                    <a:pt x="683609" y="2077784"/>
                    <a:pt x="633698" y="2127695"/>
                    <a:pt x="633698" y="2189321"/>
                  </a:cubicBezTo>
                  <a:lnTo>
                    <a:pt x="633698" y="4097941"/>
                  </a:lnTo>
                  <a:lnTo>
                    <a:pt x="223075" y="4097941"/>
                  </a:lnTo>
                  <a:lnTo>
                    <a:pt x="223075" y="1499997"/>
                  </a:lnTo>
                  <a:lnTo>
                    <a:pt x="692372" y="1030700"/>
                  </a:lnTo>
                  <a:cubicBezTo>
                    <a:pt x="777907" y="1084231"/>
                    <a:pt x="878872" y="1115282"/>
                    <a:pt x="986981" y="1115282"/>
                  </a:cubicBezTo>
                  <a:cubicBezTo>
                    <a:pt x="1294543" y="1115282"/>
                    <a:pt x="1544765" y="865061"/>
                    <a:pt x="1544765" y="557594"/>
                  </a:cubicBezTo>
                  <a:cubicBezTo>
                    <a:pt x="1544765" y="250127"/>
                    <a:pt x="1294543" y="0"/>
                    <a:pt x="986981" y="0"/>
                  </a:cubicBezTo>
                  <a:cubicBezTo>
                    <a:pt x="679609" y="0"/>
                    <a:pt x="429577" y="250127"/>
                    <a:pt x="429577" y="557594"/>
                  </a:cubicBezTo>
                  <a:cubicBezTo>
                    <a:pt x="429577" y="676370"/>
                    <a:pt x="467011" y="786575"/>
                    <a:pt x="530543" y="877157"/>
                  </a:cubicBezTo>
                  <a:lnTo>
                    <a:pt x="32671" y="1375029"/>
                  </a:lnTo>
                  <a:cubicBezTo>
                    <a:pt x="11716" y="1395984"/>
                    <a:pt x="0" y="1424273"/>
                    <a:pt x="0" y="1453896"/>
                  </a:cubicBezTo>
                  <a:lnTo>
                    <a:pt x="0" y="6146007"/>
                  </a:lnTo>
                  <a:lnTo>
                    <a:pt x="223075" y="6146007"/>
                  </a:lnTo>
                  <a:lnTo>
                    <a:pt x="223075" y="4321016"/>
                  </a:lnTo>
                  <a:lnTo>
                    <a:pt x="745236" y="4321016"/>
                  </a:lnTo>
                  <a:cubicBezTo>
                    <a:pt x="806863" y="4321016"/>
                    <a:pt x="856774" y="4271106"/>
                    <a:pt x="856774" y="4209479"/>
                  </a:cubicBezTo>
                  <a:lnTo>
                    <a:pt x="856774" y="2300859"/>
                  </a:lnTo>
                  <a:lnTo>
                    <a:pt x="1218724" y="2300859"/>
                  </a:lnTo>
                  <a:cubicBezTo>
                    <a:pt x="1274350" y="2550128"/>
                    <a:pt x="1497235" y="2737009"/>
                    <a:pt x="1762982" y="2737009"/>
                  </a:cubicBezTo>
                  <a:cubicBezTo>
                    <a:pt x="2070354" y="2737009"/>
                    <a:pt x="2320385" y="2486787"/>
                    <a:pt x="2320385" y="2179320"/>
                  </a:cubicBezTo>
                  <a:cubicBezTo>
                    <a:pt x="2320481" y="1871758"/>
                    <a:pt x="2070354" y="1621631"/>
                    <a:pt x="1762982" y="1621631"/>
                  </a:cubicBezTo>
                  <a:close/>
                  <a:moveTo>
                    <a:pt x="986981" y="222980"/>
                  </a:moveTo>
                  <a:cubicBezTo>
                    <a:pt x="1171575" y="222980"/>
                    <a:pt x="1321784" y="373094"/>
                    <a:pt x="1321784" y="557498"/>
                  </a:cubicBezTo>
                  <a:cubicBezTo>
                    <a:pt x="1321784" y="741997"/>
                    <a:pt x="1171575" y="892112"/>
                    <a:pt x="986981" y="892112"/>
                  </a:cubicBezTo>
                  <a:cubicBezTo>
                    <a:pt x="802576" y="892112"/>
                    <a:pt x="652558" y="741997"/>
                    <a:pt x="652558" y="557498"/>
                  </a:cubicBezTo>
                  <a:cubicBezTo>
                    <a:pt x="652558" y="372999"/>
                    <a:pt x="802576" y="222980"/>
                    <a:pt x="986981" y="222980"/>
                  </a:cubicBezTo>
                  <a:close/>
                  <a:moveTo>
                    <a:pt x="1762982" y="2513933"/>
                  </a:moveTo>
                  <a:cubicBezTo>
                    <a:pt x="1578388" y="2513933"/>
                    <a:pt x="1428179" y="2363820"/>
                    <a:pt x="1428179" y="2179320"/>
                  </a:cubicBezTo>
                  <a:cubicBezTo>
                    <a:pt x="1428179" y="1994821"/>
                    <a:pt x="1578388" y="1844802"/>
                    <a:pt x="1762982" y="1844802"/>
                  </a:cubicBezTo>
                  <a:cubicBezTo>
                    <a:pt x="1947386" y="1844802"/>
                    <a:pt x="2097405" y="1994916"/>
                    <a:pt x="2097405" y="2179320"/>
                  </a:cubicBezTo>
                  <a:cubicBezTo>
                    <a:pt x="2097405" y="2363724"/>
                    <a:pt x="1947386" y="2513933"/>
                    <a:pt x="1762982" y="25139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0" name="Google Shape;810;p65"/>
            <p:cNvSpPr/>
            <p:nvPr/>
          </p:nvSpPr>
          <p:spPr>
            <a:xfrm>
              <a:off x="3171855" y="-31"/>
              <a:ext cx="5848350" cy="6858000"/>
            </a:xfrm>
            <a:custGeom>
              <a:avLst/>
              <a:gdLst/>
              <a:ahLst/>
              <a:cxnLst/>
              <a:rect l="l" t="t" r="r" b="b"/>
              <a:pathLst>
                <a:path w="5848350" h="6858000" extrusionOk="0">
                  <a:moveTo>
                    <a:pt x="3167985" y="6860984"/>
                  </a:moveTo>
                  <a:lnTo>
                    <a:pt x="1492252" y="6860984"/>
                  </a:lnTo>
                  <a:cubicBezTo>
                    <a:pt x="1306514" y="6860984"/>
                    <a:pt x="1131445" y="6779355"/>
                    <a:pt x="1011906" y="6637051"/>
                  </a:cubicBezTo>
                  <a:cubicBezTo>
                    <a:pt x="893701" y="6496272"/>
                    <a:pt x="844076" y="6312154"/>
                    <a:pt x="875794" y="6131941"/>
                  </a:cubicBezTo>
                  <a:cubicBezTo>
                    <a:pt x="1001524" y="5416518"/>
                    <a:pt x="854648" y="4646993"/>
                    <a:pt x="462123" y="3965098"/>
                  </a:cubicBezTo>
                  <a:cubicBezTo>
                    <a:pt x="461171" y="3963479"/>
                    <a:pt x="460313" y="3961860"/>
                    <a:pt x="459456" y="3960240"/>
                  </a:cubicBezTo>
                  <a:cubicBezTo>
                    <a:pt x="104269" y="3265582"/>
                    <a:pt x="-46131" y="2624455"/>
                    <a:pt x="12257" y="2054574"/>
                  </a:cubicBezTo>
                  <a:cubicBezTo>
                    <a:pt x="39023" y="1792827"/>
                    <a:pt x="110460" y="1546510"/>
                    <a:pt x="224570" y="1322197"/>
                  </a:cubicBezTo>
                  <a:cubicBezTo>
                    <a:pt x="331821" y="1111123"/>
                    <a:pt x="477458" y="918622"/>
                    <a:pt x="657195" y="750030"/>
                  </a:cubicBezTo>
                  <a:cubicBezTo>
                    <a:pt x="1100584" y="333978"/>
                    <a:pt x="1739521" y="72135"/>
                    <a:pt x="2456373" y="12414"/>
                  </a:cubicBezTo>
                  <a:cubicBezTo>
                    <a:pt x="3147411" y="-45022"/>
                    <a:pt x="3840926" y="98615"/>
                    <a:pt x="4358896" y="406653"/>
                  </a:cubicBezTo>
                  <a:cubicBezTo>
                    <a:pt x="4740182" y="633348"/>
                    <a:pt x="5024217" y="947292"/>
                    <a:pt x="5180332" y="1314481"/>
                  </a:cubicBezTo>
                  <a:cubicBezTo>
                    <a:pt x="5355402" y="1726152"/>
                    <a:pt x="5375023" y="2199354"/>
                    <a:pt x="5238720" y="2721038"/>
                  </a:cubicBezTo>
                  <a:cubicBezTo>
                    <a:pt x="5238625" y="2721514"/>
                    <a:pt x="5238434" y="2721990"/>
                    <a:pt x="5238340" y="2722562"/>
                  </a:cubicBezTo>
                  <a:cubicBezTo>
                    <a:pt x="5231005" y="2749232"/>
                    <a:pt x="5227672" y="2778283"/>
                    <a:pt x="5228624" y="2808859"/>
                  </a:cubicBezTo>
                  <a:cubicBezTo>
                    <a:pt x="5228815" y="2815526"/>
                    <a:pt x="5231957" y="2823241"/>
                    <a:pt x="5237101" y="2829909"/>
                  </a:cubicBezTo>
                  <a:lnTo>
                    <a:pt x="5281487" y="2886392"/>
                  </a:lnTo>
                  <a:cubicBezTo>
                    <a:pt x="5494562" y="3157378"/>
                    <a:pt x="5714970" y="3437699"/>
                    <a:pt x="5832699" y="3726211"/>
                  </a:cubicBezTo>
                  <a:cubicBezTo>
                    <a:pt x="5841843" y="3748595"/>
                    <a:pt x="5847463" y="3769836"/>
                    <a:pt x="5849844" y="3791077"/>
                  </a:cubicBezTo>
                  <a:cubicBezTo>
                    <a:pt x="5865561" y="3929761"/>
                    <a:pt x="5786408" y="4020915"/>
                    <a:pt x="5760405" y="4050919"/>
                  </a:cubicBezTo>
                  <a:cubicBezTo>
                    <a:pt x="5746022" y="4067492"/>
                    <a:pt x="5729353" y="4082256"/>
                    <a:pt x="5710970" y="4094734"/>
                  </a:cubicBezTo>
                  <a:cubicBezTo>
                    <a:pt x="5647819" y="4137596"/>
                    <a:pt x="5573524" y="4174077"/>
                    <a:pt x="5483703" y="4206176"/>
                  </a:cubicBezTo>
                  <a:cubicBezTo>
                    <a:pt x="5464177" y="4213225"/>
                    <a:pt x="5453033" y="4233513"/>
                    <a:pt x="5457891" y="4253515"/>
                  </a:cubicBezTo>
                  <a:cubicBezTo>
                    <a:pt x="5477131" y="4332382"/>
                    <a:pt x="5484275" y="4400200"/>
                    <a:pt x="5479703" y="4460780"/>
                  </a:cubicBezTo>
                  <a:cubicBezTo>
                    <a:pt x="5473321" y="4545742"/>
                    <a:pt x="5443794" y="4616132"/>
                    <a:pt x="5391882" y="4670139"/>
                  </a:cubicBezTo>
                  <a:cubicBezTo>
                    <a:pt x="5385882" y="4676425"/>
                    <a:pt x="5381119" y="4685760"/>
                    <a:pt x="5383977" y="4692618"/>
                  </a:cubicBezTo>
                  <a:cubicBezTo>
                    <a:pt x="5394264" y="4716716"/>
                    <a:pt x="5400169" y="4742624"/>
                    <a:pt x="5401598" y="4769580"/>
                  </a:cubicBezTo>
                  <a:cubicBezTo>
                    <a:pt x="5405598" y="4845208"/>
                    <a:pt x="5371690" y="4921123"/>
                    <a:pt x="5310920" y="4972748"/>
                  </a:cubicBezTo>
                  <a:cubicBezTo>
                    <a:pt x="5292346" y="4988560"/>
                    <a:pt x="5271010" y="5018659"/>
                    <a:pt x="5247483" y="5062378"/>
                  </a:cubicBezTo>
                  <a:cubicBezTo>
                    <a:pt x="5240721" y="5074856"/>
                    <a:pt x="5240625" y="5090001"/>
                    <a:pt x="5247007" y="5100860"/>
                  </a:cubicBezTo>
                  <a:cubicBezTo>
                    <a:pt x="5351401" y="5276405"/>
                    <a:pt x="5373499" y="5476811"/>
                    <a:pt x="5312634" y="5696458"/>
                  </a:cubicBezTo>
                  <a:cubicBezTo>
                    <a:pt x="5312348" y="5697410"/>
                    <a:pt x="5312063" y="5698363"/>
                    <a:pt x="5311777" y="5699315"/>
                  </a:cubicBezTo>
                  <a:cubicBezTo>
                    <a:pt x="5256723" y="5879242"/>
                    <a:pt x="5106228" y="5990494"/>
                    <a:pt x="4864674" y="6030023"/>
                  </a:cubicBezTo>
                  <a:cubicBezTo>
                    <a:pt x="4664458" y="6062789"/>
                    <a:pt x="4421285" y="6045644"/>
                    <a:pt x="4188303" y="6022213"/>
                  </a:cubicBezTo>
                  <a:cubicBezTo>
                    <a:pt x="4184684" y="6021832"/>
                    <a:pt x="4181159" y="6021927"/>
                    <a:pt x="4178111" y="6022403"/>
                  </a:cubicBezTo>
                  <a:cubicBezTo>
                    <a:pt x="3973705" y="6056408"/>
                    <a:pt x="3880169" y="6107176"/>
                    <a:pt x="3838355" y="6208426"/>
                  </a:cubicBezTo>
                  <a:lnTo>
                    <a:pt x="3833402" y="6235668"/>
                  </a:lnTo>
                  <a:cubicBezTo>
                    <a:pt x="3812066" y="6586855"/>
                    <a:pt x="3521077" y="6860984"/>
                    <a:pt x="3167985" y="6860984"/>
                  </a:cubicBezTo>
                  <a:close/>
                  <a:moveTo>
                    <a:pt x="656814" y="3856228"/>
                  </a:moveTo>
                  <a:cubicBezTo>
                    <a:pt x="1074390" y="4582795"/>
                    <a:pt x="1230124" y="5404517"/>
                    <a:pt x="1095440" y="6170517"/>
                  </a:cubicBezTo>
                  <a:cubicBezTo>
                    <a:pt x="1075247" y="6285674"/>
                    <a:pt x="1106966" y="6403403"/>
                    <a:pt x="1182689" y="6493510"/>
                  </a:cubicBezTo>
                  <a:cubicBezTo>
                    <a:pt x="1259651" y="6585235"/>
                    <a:pt x="1372523" y="6637814"/>
                    <a:pt x="1492157" y="6637814"/>
                  </a:cubicBezTo>
                  <a:lnTo>
                    <a:pt x="3167985" y="6637814"/>
                  </a:lnTo>
                  <a:cubicBezTo>
                    <a:pt x="3404682" y="6637814"/>
                    <a:pt x="3599373" y="6452838"/>
                    <a:pt x="3611374" y="6216618"/>
                  </a:cubicBezTo>
                  <a:cubicBezTo>
                    <a:pt x="3611660" y="6211855"/>
                    <a:pt x="3612136" y="6206998"/>
                    <a:pt x="3612993" y="6202330"/>
                  </a:cubicBezTo>
                  <a:lnTo>
                    <a:pt x="3621185" y="6157563"/>
                  </a:lnTo>
                  <a:cubicBezTo>
                    <a:pt x="3622328" y="6150991"/>
                    <a:pt x="3624137" y="6144609"/>
                    <a:pt x="3626519" y="6138418"/>
                  </a:cubicBezTo>
                  <a:cubicBezTo>
                    <a:pt x="3714911" y="5902960"/>
                    <a:pt x="3936653" y="5836285"/>
                    <a:pt x="4141916" y="5802185"/>
                  </a:cubicBezTo>
                  <a:cubicBezTo>
                    <a:pt x="4164491" y="5798471"/>
                    <a:pt x="4187732" y="5797708"/>
                    <a:pt x="4211068" y="5800090"/>
                  </a:cubicBezTo>
                  <a:cubicBezTo>
                    <a:pt x="4697415" y="5848953"/>
                    <a:pt x="5034504" y="5839523"/>
                    <a:pt x="5098513" y="5635212"/>
                  </a:cubicBezTo>
                  <a:cubicBezTo>
                    <a:pt x="5142518" y="5474811"/>
                    <a:pt x="5128516" y="5337270"/>
                    <a:pt x="5055650" y="5214683"/>
                  </a:cubicBezTo>
                  <a:cubicBezTo>
                    <a:pt x="5009263" y="5136674"/>
                    <a:pt x="5007644" y="5037804"/>
                    <a:pt x="5051459" y="4956556"/>
                  </a:cubicBezTo>
                  <a:cubicBezTo>
                    <a:pt x="5089273" y="4886356"/>
                    <a:pt x="5125944" y="4837398"/>
                    <a:pt x="5166997" y="4802632"/>
                  </a:cubicBezTo>
                  <a:cubicBezTo>
                    <a:pt x="5175379" y="4795488"/>
                    <a:pt x="5179570" y="4786534"/>
                    <a:pt x="5179284" y="4781296"/>
                  </a:cubicBezTo>
                  <a:cubicBezTo>
                    <a:pt x="5179189" y="4780248"/>
                    <a:pt x="5179094" y="4779772"/>
                    <a:pt x="5179094" y="4779772"/>
                  </a:cubicBezTo>
                  <a:cubicBezTo>
                    <a:pt x="5141375" y="4691665"/>
                    <a:pt x="5161853" y="4587748"/>
                    <a:pt x="5231386" y="4515453"/>
                  </a:cubicBezTo>
                  <a:cubicBezTo>
                    <a:pt x="5271677" y="4473543"/>
                    <a:pt x="5259104" y="4378579"/>
                    <a:pt x="5241482" y="4306284"/>
                  </a:cubicBezTo>
                  <a:cubicBezTo>
                    <a:pt x="5209478" y="4175124"/>
                    <a:pt x="5281392" y="4041774"/>
                    <a:pt x="5408741" y="3996150"/>
                  </a:cubicBezTo>
                  <a:cubicBezTo>
                    <a:pt x="5480656" y="3970432"/>
                    <a:pt x="5538567" y="3942238"/>
                    <a:pt x="5585907" y="3910139"/>
                  </a:cubicBezTo>
                  <a:cubicBezTo>
                    <a:pt x="5588288" y="3908520"/>
                    <a:pt x="5590478" y="3906615"/>
                    <a:pt x="5592193" y="3904615"/>
                  </a:cubicBezTo>
                  <a:cubicBezTo>
                    <a:pt x="5626197" y="3865467"/>
                    <a:pt x="5631341" y="3842607"/>
                    <a:pt x="5628388" y="3816508"/>
                  </a:cubicBezTo>
                  <a:cubicBezTo>
                    <a:pt x="5628293" y="3816032"/>
                    <a:pt x="5627816" y="3814127"/>
                    <a:pt x="5626293" y="3810507"/>
                  </a:cubicBezTo>
                  <a:cubicBezTo>
                    <a:pt x="5520375" y="3550951"/>
                    <a:pt x="5309777" y="3283204"/>
                    <a:pt x="5106228" y="3024219"/>
                  </a:cubicBezTo>
                  <a:lnTo>
                    <a:pt x="5061746" y="2967545"/>
                  </a:lnTo>
                  <a:cubicBezTo>
                    <a:pt x="5027170" y="2923540"/>
                    <a:pt x="5007358" y="2869533"/>
                    <a:pt x="5005739" y="2815336"/>
                  </a:cubicBezTo>
                  <a:cubicBezTo>
                    <a:pt x="5004215" y="2762853"/>
                    <a:pt x="5010120" y="2711989"/>
                    <a:pt x="5023170" y="2664079"/>
                  </a:cubicBezTo>
                  <a:cubicBezTo>
                    <a:pt x="5146518" y="2191543"/>
                    <a:pt x="5130326" y="1766824"/>
                    <a:pt x="4975164" y="1401730"/>
                  </a:cubicBezTo>
                  <a:cubicBezTo>
                    <a:pt x="4835718" y="1073880"/>
                    <a:pt x="4590068" y="803560"/>
                    <a:pt x="4244977" y="598392"/>
                  </a:cubicBezTo>
                  <a:cubicBezTo>
                    <a:pt x="3765869" y="313594"/>
                    <a:pt x="3120741" y="181006"/>
                    <a:pt x="2474851" y="234727"/>
                  </a:cubicBezTo>
                  <a:cubicBezTo>
                    <a:pt x="1807910" y="290163"/>
                    <a:pt x="1216598" y="530955"/>
                    <a:pt x="809786" y="912621"/>
                  </a:cubicBezTo>
                  <a:cubicBezTo>
                    <a:pt x="474696" y="1226947"/>
                    <a:pt x="281053" y="1618805"/>
                    <a:pt x="234095" y="2077243"/>
                  </a:cubicBezTo>
                  <a:cubicBezTo>
                    <a:pt x="180278" y="2603023"/>
                    <a:pt x="322487" y="3201479"/>
                    <a:pt x="656814" y="385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811" name="Google Shape;811;p65"/>
            <p:cNvSpPr/>
            <p:nvPr/>
          </p:nvSpPr>
          <p:spPr>
            <a:xfrm>
              <a:off x="3740086" y="2168652"/>
              <a:ext cx="1352550" cy="4486275"/>
            </a:xfrm>
            <a:custGeom>
              <a:avLst/>
              <a:gdLst/>
              <a:ahLst/>
              <a:cxnLst/>
              <a:rect l="l" t="t" r="r" b="b"/>
              <a:pathLst>
                <a:path w="1352550" h="4486275" extrusionOk="0">
                  <a:moveTo>
                    <a:pt x="1023652" y="863155"/>
                  </a:moveTo>
                  <a:cubicBezTo>
                    <a:pt x="1081469" y="775335"/>
                    <a:pt x="1115187" y="670370"/>
                    <a:pt x="1115187" y="557594"/>
                  </a:cubicBezTo>
                  <a:cubicBezTo>
                    <a:pt x="1115187" y="250127"/>
                    <a:pt x="864965" y="0"/>
                    <a:pt x="557403" y="0"/>
                  </a:cubicBezTo>
                  <a:cubicBezTo>
                    <a:pt x="250031" y="0"/>
                    <a:pt x="0" y="250127"/>
                    <a:pt x="0" y="557594"/>
                  </a:cubicBezTo>
                  <a:cubicBezTo>
                    <a:pt x="0" y="865156"/>
                    <a:pt x="250031" y="1115282"/>
                    <a:pt x="557403" y="1115282"/>
                  </a:cubicBezTo>
                  <a:cubicBezTo>
                    <a:pt x="671703" y="1115282"/>
                    <a:pt x="778002" y="1080707"/>
                    <a:pt x="866585" y="1021461"/>
                  </a:cubicBezTo>
                  <a:lnTo>
                    <a:pt x="1130522" y="1284827"/>
                  </a:lnTo>
                  <a:lnTo>
                    <a:pt x="1130522" y="4492276"/>
                  </a:lnTo>
                  <a:lnTo>
                    <a:pt x="1353598" y="4492276"/>
                  </a:lnTo>
                  <a:lnTo>
                    <a:pt x="1353598" y="1238631"/>
                  </a:lnTo>
                  <a:cubicBezTo>
                    <a:pt x="1353598" y="1209008"/>
                    <a:pt x="1341787" y="1180624"/>
                    <a:pt x="1320832" y="1159669"/>
                  </a:cubicBezTo>
                  <a:lnTo>
                    <a:pt x="1023652" y="863155"/>
                  </a:lnTo>
                  <a:close/>
                  <a:moveTo>
                    <a:pt x="223076" y="557594"/>
                  </a:moveTo>
                  <a:cubicBezTo>
                    <a:pt x="223076" y="373094"/>
                    <a:pt x="373094" y="223076"/>
                    <a:pt x="557498" y="223076"/>
                  </a:cubicBezTo>
                  <a:cubicBezTo>
                    <a:pt x="742093" y="223076"/>
                    <a:pt x="892302" y="373189"/>
                    <a:pt x="892302" y="557594"/>
                  </a:cubicBezTo>
                  <a:cubicBezTo>
                    <a:pt x="892302" y="742093"/>
                    <a:pt x="742093" y="892207"/>
                    <a:pt x="557498" y="892207"/>
                  </a:cubicBezTo>
                  <a:cubicBezTo>
                    <a:pt x="372999" y="892207"/>
                    <a:pt x="223076" y="742093"/>
                    <a:pt x="223076" y="5575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812" name="Google Shape;812;p65"/>
          <p:cNvGrpSpPr/>
          <p:nvPr/>
        </p:nvGrpSpPr>
        <p:grpSpPr>
          <a:xfrm>
            <a:off x="5713159" y="3582252"/>
            <a:ext cx="765405" cy="798218"/>
            <a:chOff x="11261303" y="2736573"/>
            <a:chExt cx="658923" cy="687171"/>
          </a:xfrm>
        </p:grpSpPr>
        <p:sp>
          <p:nvSpPr>
            <p:cNvPr id="813" name="Google Shape;813;p65"/>
            <p:cNvSpPr/>
            <p:nvPr/>
          </p:nvSpPr>
          <p:spPr>
            <a:xfrm>
              <a:off x="11464933" y="3049390"/>
              <a:ext cx="139063" cy="139063"/>
            </a:xfrm>
            <a:custGeom>
              <a:avLst/>
              <a:gdLst/>
              <a:ahLst/>
              <a:cxnLst/>
              <a:rect l="l" t="t" r="r" b="b"/>
              <a:pathLst>
                <a:path w="139063" h="139063" extrusionOk="0">
                  <a:moveTo>
                    <a:pt x="125398" y="138978"/>
                  </a:moveTo>
                  <a:cubicBezTo>
                    <a:pt x="124855" y="138978"/>
                    <a:pt x="124312" y="138978"/>
                    <a:pt x="123769" y="138870"/>
                  </a:cubicBezTo>
                  <a:cubicBezTo>
                    <a:pt x="92696" y="135176"/>
                    <a:pt x="63362" y="120943"/>
                    <a:pt x="41090" y="98671"/>
                  </a:cubicBezTo>
                  <a:cubicBezTo>
                    <a:pt x="18818" y="76400"/>
                    <a:pt x="4586" y="47066"/>
                    <a:pt x="892" y="15993"/>
                  </a:cubicBezTo>
                  <a:cubicBezTo>
                    <a:pt x="458" y="11865"/>
                    <a:pt x="1870" y="7736"/>
                    <a:pt x="4804" y="4803"/>
                  </a:cubicBezTo>
                  <a:cubicBezTo>
                    <a:pt x="7737" y="1870"/>
                    <a:pt x="11866" y="457"/>
                    <a:pt x="15994" y="892"/>
                  </a:cubicBezTo>
                  <a:cubicBezTo>
                    <a:pt x="47065" y="4586"/>
                    <a:pt x="76399" y="18818"/>
                    <a:pt x="98671" y="41090"/>
                  </a:cubicBezTo>
                  <a:cubicBezTo>
                    <a:pt x="120943" y="63362"/>
                    <a:pt x="135176" y="92696"/>
                    <a:pt x="138869" y="123768"/>
                  </a:cubicBezTo>
                  <a:cubicBezTo>
                    <a:pt x="139304" y="127897"/>
                    <a:pt x="137892" y="132025"/>
                    <a:pt x="134959" y="134958"/>
                  </a:cubicBezTo>
                  <a:cubicBezTo>
                    <a:pt x="132460" y="137566"/>
                    <a:pt x="128983" y="138978"/>
                    <a:pt x="125398" y="138978"/>
                  </a:cubicBezTo>
                  <a:close/>
                  <a:moveTo>
                    <a:pt x="31855" y="31747"/>
                  </a:moveTo>
                  <a:cubicBezTo>
                    <a:pt x="42829" y="68034"/>
                    <a:pt x="71837" y="96933"/>
                    <a:pt x="108015" y="107906"/>
                  </a:cubicBezTo>
                  <a:cubicBezTo>
                    <a:pt x="97259" y="71185"/>
                    <a:pt x="68578" y="42611"/>
                    <a:pt x="31855" y="31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4" name="Google Shape;814;p65"/>
            <p:cNvSpPr/>
            <p:nvPr/>
          </p:nvSpPr>
          <p:spPr>
            <a:xfrm>
              <a:off x="11577706" y="3049390"/>
              <a:ext cx="139063" cy="139063"/>
            </a:xfrm>
            <a:custGeom>
              <a:avLst/>
              <a:gdLst/>
              <a:ahLst/>
              <a:cxnLst/>
              <a:rect l="l" t="t" r="r" b="b"/>
              <a:pathLst>
                <a:path w="139063" h="139063" extrusionOk="0">
                  <a:moveTo>
                    <a:pt x="14363" y="138978"/>
                  </a:moveTo>
                  <a:cubicBezTo>
                    <a:pt x="10778" y="138978"/>
                    <a:pt x="7302" y="137566"/>
                    <a:pt x="4803" y="134958"/>
                  </a:cubicBezTo>
                  <a:cubicBezTo>
                    <a:pt x="1869" y="132025"/>
                    <a:pt x="457" y="127897"/>
                    <a:pt x="892" y="123768"/>
                  </a:cubicBezTo>
                  <a:cubicBezTo>
                    <a:pt x="4585" y="92696"/>
                    <a:pt x="18818" y="63362"/>
                    <a:pt x="41090" y="41090"/>
                  </a:cubicBezTo>
                  <a:cubicBezTo>
                    <a:pt x="63362" y="18818"/>
                    <a:pt x="92696" y="4586"/>
                    <a:pt x="123768" y="892"/>
                  </a:cubicBezTo>
                  <a:cubicBezTo>
                    <a:pt x="127896" y="457"/>
                    <a:pt x="132024" y="1870"/>
                    <a:pt x="134958" y="4803"/>
                  </a:cubicBezTo>
                  <a:cubicBezTo>
                    <a:pt x="137892" y="7736"/>
                    <a:pt x="139304" y="11865"/>
                    <a:pt x="138870" y="15993"/>
                  </a:cubicBezTo>
                  <a:cubicBezTo>
                    <a:pt x="135175" y="47066"/>
                    <a:pt x="120944" y="76400"/>
                    <a:pt x="98672" y="98671"/>
                  </a:cubicBezTo>
                  <a:cubicBezTo>
                    <a:pt x="76400" y="120943"/>
                    <a:pt x="47066" y="135176"/>
                    <a:pt x="15993" y="138870"/>
                  </a:cubicBezTo>
                  <a:cubicBezTo>
                    <a:pt x="15342" y="138870"/>
                    <a:pt x="14798" y="138978"/>
                    <a:pt x="14363" y="138978"/>
                  </a:cubicBezTo>
                  <a:close/>
                  <a:moveTo>
                    <a:pt x="107906" y="31747"/>
                  </a:moveTo>
                  <a:cubicBezTo>
                    <a:pt x="71619" y="42720"/>
                    <a:pt x="42720" y="71728"/>
                    <a:pt x="31746" y="107906"/>
                  </a:cubicBezTo>
                  <a:cubicBezTo>
                    <a:pt x="68468" y="97150"/>
                    <a:pt x="97150" y="68468"/>
                    <a:pt x="107906" y="31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5" name="Google Shape;815;p65"/>
            <p:cNvSpPr/>
            <p:nvPr/>
          </p:nvSpPr>
          <p:spPr>
            <a:xfrm>
              <a:off x="11576805" y="3160283"/>
              <a:ext cx="28247" cy="155360"/>
            </a:xfrm>
            <a:custGeom>
              <a:avLst/>
              <a:gdLst/>
              <a:ahLst/>
              <a:cxnLst/>
              <a:rect l="l" t="t" r="r" b="b"/>
              <a:pathLst>
                <a:path w="28247" h="155360" extrusionOk="0">
                  <a:moveTo>
                    <a:pt x="14395" y="154763"/>
                  </a:moveTo>
                  <a:cubicBezTo>
                    <a:pt x="6898" y="154763"/>
                    <a:pt x="815" y="148679"/>
                    <a:pt x="815" y="141182"/>
                  </a:cubicBezTo>
                  <a:lnTo>
                    <a:pt x="815" y="14395"/>
                  </a:lnTo>
                  <a:cubicBezTo>
                    <a:pt x="815" y="6899"/>
                    <a:pt x="6898" y="815"/>
                    <a:pt x="14395" y="815"/>
                  </a:cubicBezTo>
                  <a:cubicBezTo>
                    <a:pt x="21892" y="815"/>
                    <a:pt x="27976" y="6899"/>
                    <a:pt x="27976" y="14395"/>
                  </a:cubicBezTo>
                  <a:lnTo>
                    <a:pt x="27976" y="141182"/>
                  </a:lnTo>
                  <a:cubicBezTo>
                    <a:pt x="27976" y="148679"/>
                    <a:pt x="21892" y="154763"/>
                    <a:pt x="14395" y="1547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6" name="Google Shape;816;p65"/>
            <p:cNvSpPr/>
            <p:nvPr/>
          </p:nvSpPr>
          <p:spPr>
            <a:xfrm>
              <a:off x="11353650" y="2828947"/>
              <a:ext cx="60840" cy="60840"/>
            </a:xfrm>
            <a:custGeom>
              <a:avLst/>
              <a:gdLst/>
              <a:ahLst/>
              <a:cxnLst/>
              <a:rect l="l" t="t" r="r" b="b"/>
              <a:pathLst>
                <a:path w="60840" h="60840" extrusionOk="0">
                  <a:moveTo>
                    <a:pt x="46880" y="60433"/>
                  </a:moveTo>
                  <a:cubicBezTo>
                    <a:pt x="43403" y="60433"/>
                    <a:pt x="39927" y="59129"/>
                    <a:pt x="37320" y="56413"/>
                  </a:cubicBezTo>
                  <a:lnTo>
                    <a:pt x="4835" y="23929"/>
                  </a:lnTo>
                  <a:cubicBezTo>
                    <a:pt x="2228" y="21321"/>
                    <a:pt x="815" y="17845"/>
                    <a:pt x="815" y="14368"/>
                  </a:cubicBezTo>
                  <a:cubicBezTo>
                    <a:pt x="815" y="10891"/>
                    <a:pt x="2119" y="7415"/>
                    <a:pt x="4835" y="4808"/>
                  </a:cubicBezTo>
                  <a:cubicBezTo>
                    <a:pt x="10159" y="-516"/>
                    <a:pt x="18741" y="-516"/>
                    <a:pt x="24065" y="4808"/>
                  </a:cubicBezTo>
                  <a:lnTo>
                    <a:pt x="56550" y="37292"/>
                  </a:lnTo>
                  <a:cubicBezTo>
                    <a:pt x="59157" y="39900"/>
                    <a:pt x="60569" y="43376"/>
                    <a:pt x="60569" y="46853"/>
                  </a:cubicBezTo>
                  <a:cubicBezTo>
                    <a:pt x="60569" y="50329"/>
                    <a:pt x="59266" y="53806"/>
                    <a:pt x="56550" y="56413"/>
                  </a:cubicBezTo>
                  <a:cubicBezTo>
                    <a:pt x="53834" y="59021"/>
                    <a:pt x="50357" y="60433"/>
                    <a:pt x="46880" y="604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7" name="Google Shape;817;p65"/>
            <p:cNvSpPr/>
            <p:nvPr/>
          </p:nvSpPr>
          <p:spPr>
            <a:xfrm>
              <a:off x="11576805" y="2736573"/>
              <a:ext cx="28247" cy="73877"/>
            </a:xfrm>
            <a:custGeom>
              <a:avLst/>
              <a:gdLst/>
              <a:ahLst/>
              <a:cxnLst/>
              <a:rect l="l" t="t" r="r" b="b"/>
              <a:pathLst>
                <a:path w="28247" h="73877" extrusionOk="0">
                  <a:moveTo>
                    <a:pt x="14395" y="73932"/>
                  </a:moveTo>
                  <a:cubicBezTo>
                    <a:pt x="6898" y="73932"/>
                    <a:pt x="815" y="67848"/>
                    <a:pt x="815" y="60351"/>
                  </a:cubicBezTo>
                  <a:lnTo>
                    <a:pt x="815" y="14395"/>
                  </a:lnTo>
                  <a:cubicBezTo>
                    <a:pt x="815" y="6899"/>
                    <a:pt x="6898" y="815"/>
                    <a:pt x="14395" y="815"/>
                  </a:cubicBezTo>
                  <a:cubicBezTo>
                    <a:pt x="21892" y="815"/>
                    <a:pt x="27976" y="6899"/>
                    <a:pt x="27976" y="14395"/>
                  </a:cubicBezTo>
                  <a:lnTo>
                    <a:pt x="27976" y="60351"/>
                  </a:lnTo>
                  <a:cubicBezTo>
                    <a:pt x="27976" y="67848"/>
                    <a:pt x="21892" y="73932"/>
                    <a:pt x="14395" y="739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8" name="Google Shape;818;p65"/>
            <p:cNvSpPr/>
            <p:nvPr/>
          </p:nvSpPr>
          <p:spPr>
            <a:xfrm>
              <a:off x="11767475" y="2828947"/>
              <a:ext cx="60840" cy="60840"/>
            </a:xfrm>
            <a:custGeom>
              <a:avLst/>
              <a:gdLst/>
              <a:ahLst/>
              <a:cxnLst/>
              <a:rect l="l" t="t" r="r" b="b"/>
              <a:pathLst>
                <a:path w="60840" h="60840" extrusionOk="0">
                  <a:moveTo>
                    <a:pt x="14395" y="60433"/>
                  </a:moveTo>
                  <a:cubicBezTo>
                    <a:pt x="10918" y="60433"/>
                    <a:pt x="7442" y="59129"/>
                    <a:pt x="4835" y="56413"/>
                  </a:cubicBezTo>
                  <a:cubicBezTo>
                    <a:pt x="2227" y="53806"/>
                    <a:pt x="815" y="50329"/>
                    <a:pt x="815" y="46853"/>
                  </a:cubicBezTo>
                  <a:cubicBezTo>
                    <a:pt x="815" y="43376"/>
                    <a:pt x="2119" y="39900"/>
                    <a:pt x="4835" y="37292"/>
                  </a:cubicBezTo>
                  <a:lnTo>
                    <a:pt x="37319" y="4808"/>
                  </a:lnTo>
                  <a:cubicBezTo>
                    <a:pt x="42643" y="-516"/>
                    <a:pt x="51226" y="-516"/>
                    <a:pt x="56549" y="4808"/>
                  </a:cubicBezTo>
                  <a:cubicBezTo>
                    <a:pt x="59157" y="7415"/>
                    <a:pt x="60569" y="10891"/>
                    <a:pt x="60569" y="14368"/>
                  </a:cubicBezTo>
                  <a:cubicBezTo>
                    <a:pt x="60569" y="17845"/>
                    <a:pt x="59265" y="21321"/>
                    <a:pt x="56549" y="23929"/>
                  </a:cubicBezTo>
                  <a:lnTo>
                    <a:pt x="24065" y="56413"/>
                  </a:lnTo>
                  <a:cubicBezTo>
                    <a:pt x="21349" y="59129"/>
                    <a:pt x="17872" y="60433"/>
                    <a:pt x="14395" y="604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19" name="Google Shape;819;p65"/>
            <p:cNvSpPr/>
            <p:nvPr/>
          </p:nvSpPr>
          <p:spPr>
            <a:xfrm>
              <a:off x="11846349" y="3052074"/>
              <a:ext cx="73877" cy="28247"/>
            </a:xfrm>
            <a:custGeom>
              <a:avLst/>
              <a:gdLst/>
              <a:ahLst/>
              <a:cxnLst/>
              <a:rect l="l" t="t" r="r" b="b"/>
              <a:pathLst>
                <a:path w="73877" h="28247" extrusionOk="0">
                  <a:moveTo>
                    <a:pt x="60352" y="27976"/>
                  </a:moveTo>
                  <a:lnTo>
                    <a:pt x="14395" y="27976"/>
                  </a:lnTo>
                  <a:cubicBezTo>
                    <a:pt x="6900" y="27976"/>
                    <a:pt x="815" y="21892"/>
                    <a:pt x="815" y="14395"/>
                  </a:cubicBezTo>
                  <a:cubicBezTo>
                    <a:pt x="815" y="6899"/>
                    <a:pt x="6900" y="815"/>
                    <a:pt x="14395" y="815"/>
                  </a:cubicBezTo>
                  <a:lnTo>
                    <a:pt x="60352" y="815"/>
                  </a:lnTo>
                  <a:cubicBezTo>
                    <a:pt x="67848" y="815"/>
                    <a:pt x="73933" y="6899"/>
                    <a:pt x="73933" y="14395"/>
                  </a:cubicBezTo>
                  <a:cubicBezTo>
                    <a:pt x="73933" y="21892"/>
                    <a:pt x="67848" y="27976"/>
                    <a:pt x="60352"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0" name="Google Shape;820;p65"/>
            <p:cNvSpPr/>
            <p:nvPr/>
          </p:nvSpPr>
          <p:spPr>
            <a:xfrm>
              <a:off x="11261303" y="3052074"/>
              <a:ext cx="73877" cy="28247"/>
            </a:xfrm>
            <a:custGeom>
              <a:avLst/>
              <a:gdLst/>
              <a:ahLst/>
              <a:cxnLst/>
              <a:rect l="l" t="t" r="r" b="b"/>
              <a:pathLst>
                <a:path w="73877" h="28247" extrusionOk="0">
                  <a:moveTo>
                    <a:pt x="60352" y="27976"/>
                  </a:moveTo>
                  <a:lnTo>
                    <a:pt x="14395" y="27976"/>
                  </a:lnTo>
                  <a:cubicBezTo>
                    <a:pt x="6900" y="27976"/>
                    <a:pt x="815" y="21892"/>
                    <a:pt x="815" y="14395"/>
                  </a:cubicBezTo>
                  <a:cubicBezTo>
                    <a:pt x="815" y="6899"/>
                    <a:pt x="6900" y="815"/>
                    <a:pt x="14395" y="815"/>
                  </a:cubicBezTo>
                  <a:lnTo>
                    <a:pt x="60352" y="815"/>
                  </a:lnTo>
                  <a:cubicBezTo>
                    <a:pt x="67848" y="815"/>
                    <a:pt x="73933" y="6899"/>
                    <a:pt x="73933" y="14395"/>
                  </a:cubicBezTo>
                  <a:cubicBezTo>
                    <a:pt x="73933" y="21892"/>
                    <a:pt x="67848" y="27976"/>
                    <a:pt x="60352"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1" name="Google Shape;821;p65"/>
            <p:cNvSpPr/>
            <p:nvPr/>
          </p:nvSpPr>
          <p:spPr>
            <a:xfrm>
              <a:off x="11386243" y="2865316"/>
              <a:ext cx="409586" cy="558428"/>
            </a:xfrm>
            <a:custGeom>
              <a:avLst/>
              <a:gdLst/>
              <a:ahLst/>
              <a:cxnLst/>
              <a:rect l="l" t="t" r="r" b="b"/>
              <a:pathLst>
                <a:path w="409586" h="558428" extrusionOk="0">
                  <a:moveTo>
                    <a:pt x="293827" y="558483"/>
                  </a:moveTo>
                  <a:lnTo>
                    <a:pt x="115977" y="558483"/>
                  </a:lnTo>
                  <a:cubicBezTo>
                    <a:pt x="108481" y="558483"/>
                    <a:pt x="102397" y="552399"/>
                    <a:pt x="102397" y="544902"/>
                  </a:cubicBezTo>
                  <a:lnTo>
                    <a:pt x="102397" y="454294"/>
                  </a:lnTo>
                  <a:cubicBezTo>
                    <a:pt x="102397" y="421701"/>
                    <a:pt x="81646" y="389542"/>
                    <a:pt x="57745" y="352277"/>
                  </a:cubicBezTo>
                  <a:lnTo>
                    <a:pt x="55789" y="349235"/>
                  </a:lnTo>
                  <a:cubicBezTo>
                    <a:pt x="32648" y="313166"/>
                    <a:pt x="815" y="263841"/>
                    <a:pt x="815" y="202023"/>
                  </a:cubicBezTo>
                  <a:cubicBezTo>
                    <a:pt x="815" y="147592"/>
                    <a:pt x="22110" y="96856"/>
                    <a:pt x="60896" y="58939"/>
                  </a:cubicBezTo>
                  <a:cubicBezTo>
                    <a:pt x="99355" y="21457"/>
                    <a:pt x="150417" y="815"/>
                    <a:pt x="204957" y="815"/>
                  </a:cubicBezTo>
                  <a:cubicBezTo>
                    <a:pt x="259387" y="815"/>
                    <a:pt x="310559" y="21457"/>
                    <a:pt x="349018" y="58939"/>
                  </a:cubicBezTo>
                  <a:cubicBezTo>
                    <a:pt x="387804" y="96747"/>
                    <a:pt x="409099" y="147592"/>
                    <a:pt x="409099" y="202023"/>
                  </a:cubicBezTo>
                  <a:cubicBezTo>
                    <a:pt x="409099" y="263950"/>
                    <a:pt x="377375" y="313274"/>
                    <a:pt x="354124" y="349235"/>
                  </a:cubicBezTo>
                  <a:lnTo>
                    <a:pt x="352169" y="352277"/>
                  </a:lnTo>
                  <a:cubicBezTo>
                    <a:pt x="328159" y="389542"/>
                    <a:pt x="307517" y="421701"/>
                    <a:pt x="307517" y="454294"/>
                  </a:cubicBezTo>
                  <a:lnTo>
                    <a:pt x="307517" y="544902"/>
                  </a:lnTo>
                  <a:cubicBezTo>
                    <a:pt x="307408" y="552399"/>
                    <a:pt x="301324" y="558483"/>
                    <a:pt x="293827" y="558483"/>
                  </a:cubicBezTo>
                  <a:close/>
                  <a:moveTo>
                    <a:pt x="129667" y="531322"/>
                  </a:moveTo>
                  <a:lnTo>
                    <a:pt x="280356" y="531322"/>
                  </a:lnTo>
                  <a:lnTo>
                    <a:pt x="280356" y="454294"/>
                  </a:lnTo>
                  <a:cubicBezTo>
                    <a:pt x="280356" y="413661"/>
                    <a:pt x="304148" y="376722"/>
                    <a:pt x="329354" y="337610"/>
                  </a:cubicBezTo>
                  <a:lnTo>
                    <a:pt x="331309" y="334568"/>
                  </a:lnTo>
                  <a:cubicBezTo>
                    <a:pt x="359013" y="291545"/>
                    <a:pt x="381938" y="251890"/>
                    <a:pt x="381938" y="202023"/>
                  </a:cubicBezTo>
                  <a:cubicBezTo>
                    <a:pt x="381938" y="106091"/>
                    <a:pt x="302519" y="27976"/>
                    <a:pt x="204957" y="27976"/>
                  </a:cubicBezTo>
                  <a:cubicBezTo>
                    <a:pt x="107395" y="27976"/>
                    <a:pt x="27976" y="106091"/>
                    <a:pt x="27976" y="202023"/>
                  </a:cubicBezTo>
                  <a:cubicBezTo>
                    <a:pt x="27976" y="251890"/>
                    <a:pt x="50900" y="291545"/>
                    <a:pt x="78604" y="334568"/>
                  </a:cubicBezTo>
                  <a:lnTo>
                    <a:pt x="80560" y="337610"/>
                  </a:lnTo>
                  <a:cubicBezTo>
                    <a:pt x="105765" y="376722"/>
                    <a:pt x="129558" y="413770"/>
                    <a:pt x="129558" y="454294"/>
                  </a:cubicBezTo>
                  <a:lnTo>
                    <a:pt x="129558" y="531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2" name="Google Shape;822;p65"/>
            <p:cNvSpPr/>
            <p:nvPr/>
          </p:nvSpPr>
          <p:spPr>
            <a:xfrm>
              <a:off x="11487282" y="3288374"/>
              <a:ext cx="207509" cy="28247"/>
            </a:xfrm>
            <a:custGeom>
              <a:avLst/>
              <a:gdLst/>
              <a:ahLst/>
              <a:cxnLst/>
              <a:rect l="l" t="t" r="r" b="b"/>
              <a:pathLst>
                <a:path w="207509" h="28247" extrusionOk="0">
                  <a:moveTo>
                    <a:pt x="193549" y="27976"/>
                  </a:moveTo>
                  <a:lnTo>
                    <a:pt x="14395" y="27976"/>
                  </a:lnTo>
                  <a:cubicBezTo>
                    <a:pt x="6900" y="27976"/>
                    <a:pt x="815" y="21892"/>
                    <a:pt x="815" y="14395"/>
                  </a:cubicBezTo>
                  <a:cubicBezTo>
                    <a:pt x="815" y="6899"/>
                    <a:pt x="6900" y="815"/>
                    <a:pt x="14395" y="815"/>
                  </a:cubicBezTo>
                  <a:lnTo>
                    <a:pt x="193549" y="815"/>
                  </a:lnTo>
                  <a:cubicBezTo>
                    <a:pt x="201046" y="815"/>
                    <a:pt x="207130" y="6899"/>
                    <a:pt x="207130" y="14395"/>
                  </a:cubicBezTo>
                  <a:cubicBezTo>
                    <a:pt x="207130" y="21892"/>
                    <a:pt x="201046" y="27976"/>
                    <a:pt x="19354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grpSp>
        <p:nvGrpSpPr>
          <p:cNvPr id="823" name="Google Shape;823;p65"/>
          <p:cNvGrpSpPr/>
          <p:nvPr/>
        </p:nvGrpSpPr>
        <p:grpSpPr>
          <a:xfrm>
            <a:off x="3430929" y="3758646"/>
            <a:ext cx="727541" cy="621560"/>
            <a:chOff x="1435455" y="10149226"/>
            <a:chExt cx="739972" cy="632180"/>
          </a:xfrm>
        </p:grpSpPr>
        <p:sp>
          <p:nvSpPr>
            <p:cNvPr id="824" name="Google Shape;824;p65"/>
            <p:cNvSpPr/>
            <p:nvPr/>
          </p:nvSpPr>
          <p:spPr>
            <a:xfrm>
              <a:off x="1468157" y="10149226"/>
              <a:ext cx="707270" cy="530181"/>
            </a:xfrm>
            <a:custGeom>
              <a:avLst/>
              <a:gdLst/>
              <a:ahLst/>
              <a:cxnLst/>
              <a:rect l="l" t="t" r="r" b="b"/>
              <a:pathLst>
                <a:path w="707270" h="530181" extrusionOk="0">
                  <a:moveTo>
                    <a:pt x="644094" y="529802"/>
                  </a:moveTo>
                  <a:lnTo>
                    <a:pt x="315230" y="529802"/>
                  </a:lnTo>
                  <a:cubicBezTo>
                    <a:pt x="307733" y="529802"/>
                    <a:pt x="301649" y="523717"/>
                    <a:pt x="301649" y="516221"/>
                  </a:cubicBezTo>
                  <a:cubicBezTo>
                    <a:pt x="301649" y="508724"/>
                    <a:pt x="307733" y="502641"/>
                    <a:pt x="315230" y="502641"/>
                  </a:cubicBezTo>
                  <a:lnTo>
                    <a:pt x="644094" y="502641"/>
                  </a:lnTo>
                  <a:cubicBezTo>
                    <a:pt x="663759" y="502641"/>
                    <a:pt x="679730" y="486670"/>
                    <a:pt x="679730" y="467005"/>
                  </a:cubicBezTo>
                  <a:lnTo>
                    <a:pt x="679730" y="63611"/>
                  </a:lnTo>
                  <a:cubicBezTo>
                    <a:pt x="679730" y="43947"/>
                    <a:pt x="663759" y="27976"/>
                    <a:pt x="644094" y="27976"/>
                  </a:cubicBezTo>
                  <a:lnTo>
                    <a:pt x="63611" y="27976"/>
                  </a:lnTo>
                  <a:cubicBezTo>
                    <a:pt x="43946" y="27976"/>
                    <a:pt x="27976" y="43947"/>
                    <a:pt x="27976" y="63611"/>
                  </a:cubicBezTo>
                  <a:lnTo>
                    <a:pt x="27976" y="318598"/>
                  </a:lnTo>
                  <a:cubicBezTo>
                    <a:pt x="27976" y="326095"/>
                    <a:pt x="21892" y="332178"/>
                    <a:pt x="14395" y="332178"/>
                  </a:cubicBezTo>
                  <a:cubicBezTo>
                    <a:pt x="6899" y="332178"/>
                    <a:pt x="815" y="326095"/>
                    <a:pt x="815" y="318598"/>
                  </a:cubicBezTo>
                  <a:lnTo>
                    <a:pt x="815" y="63611"/>
                  </a:lnTo>
                  <a:cubicBezTo>
                    <a:pt x="815" y="28954"/>
                    <a:pt x="28954" y="815"/>
                    <a:pt x="63611" y="815"/>
                  </a:cubicBezTo>
                  <a:lnTo>
                    <a:pt x="644094" y="815"/>
                  </a:lnTo>
                  <a:cubicBezTo>
                    <a:pt x="678752" y="815"/>
                    <a:pt x="706891" y="28954"/>
                    <a:pt x="706891" y="63611"/>
                  </a:cubicBezTo>
                  <a:lnTo>
                    <a:pt x="706891" y="467005"/>
                  </a:lnTo>
                  <a:cubicBezTo>
                    <a:pt x="706891" y="501662"/>
                    <a:pt x="678752" y="529802"/>
                    <a:pt x="644094" y="5298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5" name="Google Shape;825;p65"/>
            <p:cNvSpPr/>
            <p:nvPr/>
          </p:nvSpPr>
          <p:spPr>
            <a:xfrm>
              <a:off x="1474567" y="10291441"/>
              <a:ext cx="698579" cy="28247"/>
            </a:xfrm>
            <a:custGeom>
              <a:avLst/>
              <a:gdLst/>
              <a:ahLst/>
              <a:cxnLst/>
              <a:rect l="l" t="t" r="r" b="b"/>
              <a:pathLst>
                <a:path w="698579" h="28247" extrusionOk="0">
                  <a:moveTo>
                    <a:pt x="684727" y="27976"/>
                  </a:moveTo>
                  <a:lnTo>
                    <a:pt x="14395" y="27976"/>
                  </a:lnTo>
                  <a:cubicBezTo>
                    <a:pt x="6899" y="27976"/>
                    <a:pt x="815" y="21891"/>
                    <a:pt x="815" y="14395"/>
                  </a:cubicBezTo>
                  <a:cubicBezTo>
                    <a:pt x="815" y="6898"/>
                    <a:pt x="6899" y="815"/>
                    <a:pt x="14395" y="815"/>
                  </a:cubicBezTo>
                  <a:lnTo>
                    <a:pt x="684727" y="815"/>
                  </a:lnTo>
                  <a:cubicBezTo>
                    <a:pt x="692224" y="815"/>
                    <a:pt x="698308" y="6898"/>
                    <a:pt x="698308" y="14395"/>
                  </a:cubicBezTo>
                  <a:cubicBezTo>
                    <a:pt x="698308" y="21891"/>
                    <a:pt x="692224" y="27976"/>
                    <a:pt x="684727"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6" name="Google Shape;826;p65"/>
            <p:cNvSpPr/>
            <p:nvPr/>
          </p:nvSpPr>
          <p:spPr>
            <a:xfrm>
              <a:off x="1534321" y="10219736"/>
              <a:ext cx="34765" cy="28247"/>
            </a:xfrm>
            <a:custGeom>
              <a:avLst/>
              <a:gdLst/>
              <a:ahLst/>
              <a:cxnLst/>
              <a:rect l="l" t="t" r="r" b="b"/>
              <a:pathLst>
                <a:path w="34765" h="28247" extrusionOk="0">
                  <a:moveTo>
                    <a:pt x="20914" y="27976"/>
                  </a:moveTo>
                  <a:lnTo>
                    <a:pt x="14395" y="27976"/>
                  </a:lnTo>
                  <a:cubicBezTo>
                    <a:pt x="6899" y="27976"/>
                    <a:pt x="815" y="21891"/>
                    <a:pt x="815" y="14395"/>
                  </a:cubicBezTo>
                  <a:cubicBezTo>
                    <a:pt x="815" y="6898"/>
                    <a:pt x="6899" y="815"/>
                    <a:pt x="14395" y="815"/>
                  </a:cubicBezTo>
                  <a:lnTo>
                    <a:pt x="20914" y="815"/>
                  </a:lnTo>
                  <a:cubicBezTo>
                    <a:pt x="28410" y="815"/>
                    <a:pt x="34494" y="6898"/>
                    <a:pt x="34494" y="14395"/>
                  </a:cubicBezTo>
                  <a:cubicBezTo>
                    <a:pt x="34494" y="21891"/>
                    <a:pt x="28410" y="27976"/>
                    <a:pt x="20914"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7" name="Google Shape;827;p65"/>
            <p:cNvSpPr/>
            <p:nvPr/>
          </p:nvSpPr>
          <p:spPr>
            <a:xfrm>
              <a:off x="1589730" y="10219736"/>
              <a:ext cx="34765" cy="28247"/>
            </a:xfrm>
            <a:custGeom>
              <a:avLst/>
              <a:gdLst/>
              <a:ahLst/>
              <a:cxnLst/>
              <a:rect l="l" t="t" r="r" b="b"/>
              <a:pathLst>
                <a:path w="34765" h="28247" extrusionOk="0">
                  <a:moveTo>
                    <a:pt x="20914" y="27976"/>
                  </a:moveTo>
                  <a:lnTo>
                    <a:pt x="14395" y="27976"/>
                  </a:lnTo>
                  <a:cubicBezTo>
                    <a:pt x="6899" y="27976"/>
                    <a:pt x="815" y="21891"/>
                    <a:pt x="815" y="14395"/>
                  </a:cubicBezTo>
                  <a:cubicBezTo>
                    <a:pt x="815" y="6898"/>
                    <a:pt x="6899" y="815"/>
                    <a:pt x="14395" y="815"/>
                  </a:cubicBezTo>
                  <a:lnTo>
                    <a:pt x="20914" y="815"/>
                  </a:lnTo>
                  <a:cubicBezTo>
                    <a:pt x="28410" y="815"/>
                    <a:pt x="34494" y="6898"/>
                    <a:pt x="34494" y="14395"/>
                  </a:cubicBezTo>
                  <a:cubicBezTo>
                    <a:pt x="34494" y="21891"/>
                    <a:pt x="28410" y="27976"/>
                    <a:pt x="20914"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8" name="Google Shape;828;p65"/>
            <p:cNvSpPr/>
            <p:nvPr/>
          </p:nvSpPr>
          <p:spPr>
            <a:xfrm>
              <a:off x="1771165" y="10219736"/>
              <a:ext cx="280300" cy="28247"/>
            </a:xfrm>
            <a:custGeom>
              <a:avLst/>
              <a:gdLst/>
              <a:ahLst/>
              <a:cxnLst/>
              <a:rect l="l" t="t" r="r" b="b"/>
              <a:pathLst>
                <a:path w="280300" h="28247" extrusionOk="0">
                  <a:moveTo>
                    <a:pt x="266449" y="27976"/>
                  </a:moveTo>
                  <a:lnTo>
                    <a:pt x="14395" y="27976"/>
                  </a:lnTo>
                  <a:cubicBezTo>
                    <a:pt x="6899" y="27976"/>
                    <a:pt x="815" y="21891"/>
                    <a:pt x="815" y="14395"/>
                  </a:cubicBezTo>
                  <a:cubicBezTo>
                    <a:pt x="815" y="6898"/>
                    <a:pt x="6899" y="815"/>
                    <a:pt x="14395" y="815"/>
                  </a:cubicBezTo>
                  <a:lnTo>
                    <a:pt x="266449" y="815"/>
                  </a:lnTo>
                  <a:cubicBezTo>
                    <a:pt x="273945" y="815"/>
                    <a:pt x="280029" y="6898"/>
                    <a:pt x="280029" y="14395"/>
                  </a:cubicBezTo>
                  <a:cubicBezTo>
                    <a:pt x="280029" y="21891"/>
                    <a:pt x="273945" y="27976"/>
                    <a:pt x="26644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29" name="Google Shape;829;p65"/>
            <p:cNvSpPr/>
            <p:nvPr/>
          </p:nvSpPr>
          <p:spPr>
            <a:xfrm>
              <a:off x="1435455" y="10488068"/>
              <a:ext cx="306375" cy="293338"/>
            </a:xfrm>
            <a:custGeom>
              <a:avLst/>
              <a:gdLst/>
              <a:ahLst/>
              <a:cxnLst/>
              <a:rect l="l" t="t" r="r" b="b"/>
              <a:pathLst>
                <a:path w="306375" h="293338" extrusionOk="0">
                  <a:moveTo>
                    <a:pt x="107286" y="293193"/>
                  </a:moveTo>
                  <a:cubicBezTo>
                    <a:pt x="104244" y="293193"/>
                    <a:pt x="101093" y="292324"/>
                    <a:pt x="98377" y="290694"/>
                  </a:cubicBezTo>
                  <a:lnTo>
                    <a:pt x="60134" y="269509"/>
                  </a:lnTo>
                  <a:cubicBezTo>
                    <a:pt x="53942" y="266032"/>
                    <a:pt x="50574" y="259296"/>
                    <a:pt x="51443" y="252343"/>
                  </a:cubicBezTo>
                  <a:lnTo>
                    <a:pt x="56658" y="213775"/>
                  </a:lnTo>
                  <a:cubicBezTo>
                    <a:pt x="53833" y="209537"/>
                    <a:pt x="51226" y="205191"/>
                    <a:pt x="48835" y="200628"/>
                  </a:cubicBezTo>
                  <a:lnTo>
                    <a:pt x="12548" y="187048"/>
                  </a:lnTo>
                  <a:cubicBezTo>
                    <a:pt x="5812" y="184441"/>
                    <a:pt x="1467" y="178248"/>
                    <a:pt x="1467" y="171186"/>
                  </a:cubicBezTo>
                  <a:lnTo>
                    <a:pt x="815" y="127185"/>
                  </a:lnTo>
                  <a:cubicBezTo>
                    <a:pt x="815" y="127185"/>
                    <a:pt x="815" y="127076"/>
                    <a:pt x="815" y="127076"/>
                  </a:cubicBezTo>
                  <a:cubicBezTo>
                    <a:pt x="815" y="120123"/>
                    <a:pt x="4943" y="113822"/>
                    <a:pt x="11353" y="111214"/>
                  </a:cubicBezTo>
                  <a:lnTo>
                    <a:pt x="47097" y="96222"/>
                  </a:lnTo>
                  <a:cubicBezTo>
                    <a:pt x="48075" y="94157"/>
                    <a:pt x="49270" y="91984"/>
                    <a:pt x="50356" y="89921"/>
                  </a:cubicBezTo>
                  <a:cubicBezTo>
                    <a:pt x="51551" y="87748"/>
                    <a:pt x="52855" y="85575"/>
                    <a:pt x="54159" y="83618"/>
                  </a:cubicBezTo>
                  <a:lnTo>
                    <a:pt x="47640" y="45050"/>
                  </a:lnTo>
                  <a:cubicBezTo>
                    <a:pt x="46445" y="37988"/>
                    <a:pt x="49705" y="31144"/>
                    <a:pt x="55789" y="27451"/>
                  </a:cubicBezTo>
                  <a:lnTo>
                    <a:pt x="93379" y="4961"/>
                  </a:lnTo>
                  <a:cubicBezTo>
                    <a:pt x="99137" y="1267"/>
                    <a:pt x="106416" y="1376"/>
                    <a:pt x="112175" y="5179"/>
                  </a:cubicBezTo>
                  <a:cubicBezTo>
                    <a:pt x="112392" y="5287"/>
                    <a:pt x="112609" y="5504"/>
                    <a:pt x="112826" y="5722"/>
                  </a:cubicBezTo>
                  <a:lnTo>
                    <a:pt x="143573" y="29406"/>
                  </a:lnTo>
                  <a:cubicBezTo>
                    <a:pt x="148570" y="28971"/>
                    <a:pt x="153677" y="28863"/>
                    <a:pt x="158783" y="29080"/>
                  </a:cubicBezTo>
                  <a:lnTo>
                    <a:pt x="188551" y="4526"/>
                  </a:lnTo>
                  <a:cubicBezTo>
                    <a:pt x="188877" y="4200"/>
                    <a:pt x="189203" y="3983"/>
                    <a:pt x="189638" y="3765"/>
                  </a:cubicBezTo>
                  <a:cubicBezTo>
                    <a:pt x="195287" y="-37"/>
                    <a:pt x="202349" y="-145"/>
                    <a:pt x="208107" y="3331"/>
                  </a:cubicBezTo>
                  <a:lnTo>
                    <a:pt x="246676" y="24517"/>
                  </a:lnTo>
                  <a:cubicBezTo>
                    <a:pt x="246676" y="24517"/>
                    <a:pt x="246784" y="24517"/>
                    <a:pt x="246784" y="24625"/>
                  </a:cubicBezTo>
                  <a:cubicBezTo>
                    <a:pt x="252868" y="28102"/>
                    <a:pt x="256236" y="34838"/>
                    <a:pt x="255367" y="41791"/>
                  </a:cubicBezTo>
                  <a:lnTo>
                    <a:pt x="250261" y="79165"/>
                  </a:lnTo>
                  <a:cubicBezTo>
                    <a:pt x="253412" y="83728"/>
                    <a:pt x="256345" y="88399"/>
                    <a:pt x="258844" y="93396"/>
                  </a:cubicBezTo>
                  <a:lnTo>
                    <a:pt x="294153" y="106651"/>
                  </a:lnTo>
                  <a:cubicBezTo>
                    <a:pt x="300780" y="109150"/>
                    <a:pt x="305235" y="115560"/>
                    <a:pt x="305235" y="122514"/>
                  </a:cubicBezTo>
                  <a:lnTo>
                    <a:pt x="305887" y="166515"/>
                  </a:lnTo>
                  <a:cubicBezTo>
                    <a:pt x="305887" y="166515"/>
                    <a:pt x="305887" y="166623"/>
                    <a:pt x="305887" y="166623"/>
                  </a:cubicBezTo>
                  <a:cubicBezTo>
                    <a:pt x="305887" y="173576"/>
                    <a:pt x="301758" y="179877"/>
                    <a:pt x="295239" y="182594"/>
                  </a:cubicBezTo>
                  <a:lnTo>
                    <a:pt x="260691" y="196717"/>
                  </a:lnTo>
                  <a:cubicBezTo>
                    <a:pt x="259496" y="199324"/>
                    <a:pt x="258192" y="201824"/>
                    <a:pt x="256888" y="204322"/>
                  </a:cubicBezTo>
                  <a:cubicBezTo>
                    <a:pt x="256888" y="204322"/>
                    <a:pt x="256888" y="204431"/>
                    <a:pt x="256779" y="204431"/>
                  </a:cubicBezTo>
                  <a:cubicBezTo>
                    <a:pt x="255367" y="206929"/>
                    <a:pt x="253846" y="209320"/>
                    <a:pt x="252325" y="211602"/>
                  </a:cubicBezTo>
                  <a:lnTo>
                    <a:pt x="258626" y="248649"/>
                  </a:lnTo>
                  <a:cubicBezTo>
                    <a:pt x="259822" y="255711"/>
                    <a:pt x="256562" y="262664"/>
                    <a:pt x="250478" y="266249"/>
                  </a:cubicBezTo>
                  <a:lnTo>
                    <a:pt x="212996" y="288739"/>
                  </a:lnTo>
                  <a:cubicBezTo>
                    <a:pt x="207238" y="292432"/>
                    <a:pt x="199959" y="292324"/>
                    <a:pt x="194201" y="288412"/>
                  </a:cubicBezTo>
                  <a:cubicBezTo>
                    <a:pt x="193983" y="288304"/>
                    <a:pt x="193766" y="288086"/>
                    <a:pt x="193549" y="287869"/>
                  </a:cubicBezTo>
                  <a:lnTo>
                    <a:pt x="163672" y="264837"/>
                  </a:lnTo>
                  <a:cubicBezTo>
                    <a:pt x="158131" y="265271"/>
                    <a:pt x="152590" y="265271"/>
                    <a:pt x="147158" y="264837"/>
                  </a:cubicBezTo>
                  <a:lnTo>
                    <a:pt x="117824" y="289390"/>
                  </a:lnTo>
                  <a:cubicBezTo>
                    <a:pt x="117498" y="289716"/>
                    <a:pt x="117064" y="289933"/>
                    <a:pt x="116738" y="290259"/>
                  </a:cubicBezTo>
                  <a:cubicBezTo>
                    <a:pt x="113913" y="292214"/>
                    <a:pt x="110654" y="293193"/>
                    <a:pt x="107286" y="293193"/>
                  </a:cubicBezTo>
                  <a:close/>
                  <a:moveTo>
                    <a:pt x="79256" y="248974"/>
                  </a:moveTo>
                  <a:lnTo>
                    <a:pt x="106091" y="263859"/>
                  </a:lnTo>
                  <a:lnTo>
                    <a:pt x="133034" y="241261"/>
                  </a:lnTo>
                  <a:cubicBezTo>
                    <a:pt x="133034" y="241261"/>
                    <a:pt x="133143" y="241152"/>
                    <a:pt x="133143" y="241152"/>
                  </a:cubicBezTo>
                  <a:cubicBezTo>
                    <a:pt x="136620" y="238328"/>
                    <a:pt x="141074" y="236915"/>
                    <a:pt x="145637" y="237349"/>
                  </a:cubicBezTo>
                  <a:cubicBezTo>
                    <a:pt x="152047" y="238002"/>
                    <a:pt x="158457" y="238002"/>
                    <a:pt x="164867" y="237349"/>
                  </a:cubicBezTo>
                  <a:cubicBezTo>
                    <a:pt x="169213" y="236806"/>
                    <a:pt x="173667" y="238002"/>
                    <a:pt x="177144" y="240718"/>
                  </a:cubicBezTo>
                  <a:cubicBezTo>
                    <a:pt x="177144" y="240718"/>
                    <a:pt x="177252" y="240718"/>
                    <a:pt x="177252" y="240826"/>
                  </a:cubicBezTo>
                  <a:lnTo>
                    <a:pt x="204739" y="262012"/>
                  </a:lnTo>
                  <a:lnTo>
                    <a:pt x="230922" y="246368"/>
                  </a:lnTo>
                  <a:lnTo>
                    <a:pt x="225056" y="212036"/>
                  </a:lnTo>
                  <a:cubicBezTo>
                    <a:pt x="224295" y="207582"/>
                    <a:pt x="225381" y="202910"/>
                    <a:pt x="227989" y="199216"/>
                  </a:cubicBezTo>
                  <a:cubicBezTo>
                    <a:pt x="229944" y="196500"/>
                    <a:pt x="231683" y="193784"/>
                    <a:pt x="233312" y="190959"/>
                  </a:cubicBezTo>
                  <a:cubicBezTo>
                    <a:pt x="234833" y="188134"/>
                    <a:pt x="236355" y="185200"/>
                    <a:pt x="237550" y="182159"/>
                  </a:cubicBezTo>
                  <a:cubicBezTo>
                    <a:pt x="239288" y="178030"/>
                    <a:pt x="242547" y="174771"/>
                    <a:pt x="246676" y="173033"/>
                  </a:cubicBezTo>
                  <a:lnTo>
                    <a:pt x="278726" y="159887"/>
                  </a:lnTo>
                  <a:lnTo>
                    <a:pt x="278291" y="129466"/>
                  </a:lnTo>
                  <a:lnTo>
                    <a:pt x="245589" y="117298"/>
                  </a:lnTo>
                  <a:cubicBezTo>
                    <a:pt x="241461" y="115778"/>
                    <a:pt x="238093" y="112736"/>
                    <a:pt x="236137" y="108607"/>
                  </a:cubicBezTo>
                  <a:cubicBezTo>
                    <a:pt x="233421" y="102740"/>
                    <a:pt x="230053" y="97199"/>
                    <a:pt x="226142" y="92094"/>
                  </a:cubicBezTo>
                  <a:cubicBezTo>
                    <a:pt x="223426" y="88507"/>
                    <a:pt x="222231" y="84053"/>
                    <a:pt x="222774" y="79600"/>
                  </a:cubicBezTo>
                  <a:lnTo>
                    <a:pt x="227446" y="44942"/>
                  </a:lnTo>
                  <a:lnTo>
                    <a:pt x="200285" y="29949"/>
                  </a:lnTo>
                  <a:lnTo>
                    <a:pt x="172907" y="52547"/>
                  </a:lnTo>
                  <a:cubicBezTo>
                    <a:pt x="169321" y="55480"/>
                    <a:pt x="164975" y="56784"/>
                    <a:pt x="160521" y="56349"/>
                  </a:cubicBezTo>
                  <a:cubicBezTo>
                    <a:pt x="154546" y="55914"/>
                    <a:pt x="148570" y="56024"/>
                    <a:pt x="142595" y="56675"/>
                  </a:cubicBezTo>
                  <a:cubicBezTo>
                    <a:pt x="138141" y="57218"/>
                    <a:pt x="133686" y="56024"/>
                    <a:pt x="130209" y="53308"/>
                  </a:cubicBezTo>
                  <a:lnTo>
                    <a:pt x="101745" y="31361"/>
                  </a:lnTo>
                  <a:lnTo>
                    <a:pt x="75453" y="47115"/>
                  </a:lnTo>
                  <a:lnTo>
                    <a:pt x="81428" y="82859"/>
                  </a:lnTo>
                  <a:cubicBezTo>
                    <a:pt x="82189" y="87313"/>
                    <a:pt x="81211" y="91767"/>
                    <a:pt x="78604" y="95569"/>
                  </a:cubicBezTo>
                  <a:cubicBezTo>
                    <a:pt x="76757" y="98177"/>
                    <a:pt x="75344" y="100458"/>
                    <a:pt x="74041" y="102740"/>
                  </a:cubicBezTo>
                  <a:cubicBezTo>
                    <a:pt x="72628" y="105457"/>
                    <a:pt x="71216" y="108173"/>
                    <a:pt x="70021" y="110779"/>
                  </a:cubicBezTo>
                  <a:cubicBezTo>
                    <a:pt x="68283" y="114799"/>
                    <a:pt x="65023" y="117951"/>
                    <a:pt x="61003" y="119688"/>
                  </a:cubicBezTo>
                  <a:lnTo>
                    <a:pt x="27867" y="133595"/>
                  </a:lnTo>
                  <a:lnTo>
                    <a:pt x="28302" y="164124"/>
                  </a:lnTo>
                  <a:lnTo>
                    <a:pt x="61873" y="176726"/>
                  </a:lnTo>
                  <a:cubicBezTo>
                    <a:pt x="66001" y="178248"/>
                    <a:pt x="69369" y="181398"/>
                    <a:pt x="71325" y="185418"/>
                  </a:cubicBezTo>
                  <a:cubicBezTo>
                    <a:pt x="73932" y="190959"/>
                    <a:pt x="76974" y="196174"/>
                    <a:pt x="80559" y="201063"/>
                  </a:cubicBezTo>
                  <a:cubicBezTo>
                    <a:pt x="83275" y="204648"/>
                    <a:pt x="84362" y="208994"/>
                    <a:pt x="83819" y="213448"/>
                  </a:cubicBezTo>
                  <a:lnTo>
                    <a:pt x="79256" y="248974"/>
                  </a:lnTo>
                  <a:close/>
                  <a:moveTo>
                    <a:pt x="236789" y="242891"/>
                  </a:moveTo>
                  <a:cubicBezTo>
                    <a:pt x="236789" y="242891"/>
                    <a:pt x="236680" y="242891"/>
                    <a:pt x="236789" y="242891"/>
                  </a:cubicBezTo>
                  <a:lnTo>
                    <a:pt x="236789" y="242891"/>
                  </a:lnTo>
                  <a:close/>
                  <a:moveTo>
                    <a:pt x="52529" y="201932"/>
                  </a:moveTo>
                  <a:cubicBezTo>
                    <a:pt x="52529" y="201932"/>
                    <a:pt x="52638" y="201932"/>
                    <a:pt x="52638" y="202040"/>
                  </a:cubicBezTo>
                  <a:lnTo>
                    <a:pt x="52529" y="201932"/>
                  </a:lnTo>
                  <a:close/>
                  <a:moveTo>
                    <a:pt x="28628" y="170860"/>
                  </a:moveTo>
                  <a:cubicBezTo>
                    <a:pt x="28628" y="170860"/>
                    <a:pt x="28628" y="170860"/>
                    <a:pt x="28628" y="170860"/>
                  </a:cubicBezTo>
                  <a:cubicBezTo>
                    <a:pt x="28628" y="170860"/>
                    <a:pt x="28628" y="170860"/>
                    <a:pt x="28628" y="170860"/>
                  </a:cubicBezTo>
                  <a:close/>
                  <a:moveTo>
                    <a:pt x="16568" y="123600"/>
                  </a:moveTo>
                  <a:lnTo>
                    <a:pt x="16568" y="123600"/>
                  </a:lnTo>
                  <a:lnTo>
                    <a:pt x="16568" y="123600"/>
                  </a:lnTo>
                  <a:close/>
                  <a:moveTo>
                    <a:pt x="278291" y="122514"/>
                  </a:moveTo>
                  <a:cubicBezTo>
                    <a:pt x="278291" y="122514"/>
                    <a:pt x="278291" y="122514"/>
                    <a:pt x="278291" y="122514"/>
                  </a:cubicBezTo>
                  <a:cubicBezTo>
                    <a:pt x="278291" y="122514"/>
                    <a:pt x="278291" y="122514"/>
                    <a:pt x="278291" y="122514"/>
                  </a:cubicBezTo>
                  <a:close/>
                  <a:moveTo>
                    <a:pt x="45250" y="100024"/>
                  </a:moveTo>
                  <a:cubicBezTo>
                    <a:pt x="45250" y="100024"/>
                    <a:pt x="45250" y="100024"/>
                    <a:pt x="45250" y="100024"/>
                  </a:cubicBezTo>
                  <a:cubicBezTo>
                    <a:pt x="45250" y="100024"/>
                    <a:pt x="45250" y="100024"/>
                    <a:pt x="45250" y="100024"/>
                  </a:cubicBezTo>
                  <a:close/>
                  <a:moveTo>
                    <a:pt x="255150" y="91767"/>
                  </a:moveTo>
                  <a:lnTo>
                    <a:pt x="255258" y="91876"/>
                  </a:lnTo>
                  <a:cubicBezTo>
                    <a:pt x="255258" y="91767"/>
                    <a:pt x="255150" y="91767"/>
                    <a:pt x="255150" y="91767"/>
                  </a:cubicBezTo>
                  <a:close/>
                  <a:moveTo>
                    <a:pt x="56440" y="80033"/>
                  </a:moveTo>
                  <a:cubicBezTo>
                    <a:pt x="56440" y="80033"/>
                    <a:pt x="56332" y="80143"/>
                    <a:pt x="56332" y="80143"/>
                  </a:cubicBezTo>
                  <a:cubicBezTo>
                    <a:pt x="56440" y="80143"/>
                    <a:pt x="56440" y="80143"/>
                    <a:pt x="56440" y="80033"/>
                  </a:cubicBezTo>
                  <a:close/>
                  <a:moveTo>
                    <a:pt x="69912" y="50591"/>
                  </a:moveTo>
                  <a:lnTo>
                    <a:pt x="69912" y="50591"/>
                  </a:lnTo>
                  <a:cubicBezTo>
                    <a:pt x="69804" y="50591"/>
                    <a:pt x="69912" y="50591"/>
                    <a:pt x="69912" y="50591"/>
                  </a:cubicBezTo>
                  <a:close/>
                  <a:moveTo>
                    <a:pt x="163237" y="29188"/>
                  </a:moveTo>
                  <a:cubicBezTo>
                    <a:pt x="163237" y="29188"/>
                    <a:pt x="163237" y="29188"/>
                    <a:pt x="163237" y="29188"/>
                  </a:cubicBezTo>
                  <a:cubicBezTo>
                    <a:pt x="163237" y="29188"/>
                    <a:pt x="163237" y="29188"/>
                    <a:pt x="163237" y="29188"/>
                  </a:cubicBezTo>
                  <a:close/>
                  <a:moveTo>
                    <a:pt x="153351" y="208994"/>
                  </a:moveTo>
                  <a:cubicBezTo>
                    <a:pt x="143138" y="208994"/>
                    <a:pt x="132926" y="206495"/>
                    <a:pt x="123365" y="201171"/>
                  </a:cubicBezTo>
                  <a:cubicBezTo>
                    <a:pt x="93488" y="184657"/>
                    <a:pt x="82624" y="146959"/>
                    <a:pt x="99137" y="117082"/>
                  </a:cubicBezTo>
                  <a:lnTo>
                    <a:pt x="99463" y="116538"/>
                  </a:lnTo>
                  <a:cubicBezTo>
                    <a:pt x="99789" y="115995"/>
                    <a:pt x="100115" y="115452"/>
                    <a:pt x="100441" y="115017"/>
                  </a:cubicBezTo>
                  <a:cubicBezTo>
                    <a:pt x="117607" y="86661"/>
                    <a:pt x="154328" y="76666"/>
                    <a:pt x="183554" y="92962"/>
                  </a:cubicBezTo>
                  <a:cubicBezTo>
                    <a:pt x="198003" y="101001"/>
                    <a:pt x="208433" y="114148"/>
                    <a:pt x="212996" y="130119"/>
                  </a:cubicBezTo>
                  <a:cubicBezTo>
                    <a:pt x="217559" y="145980"/>
                    <a:pt x="215603" y="162712"/>
                    <a:pt x="207564" y="177161"/>
                  </a:cubicBezTo>
                  <a:cubicBezTo>
                    <a:pt x="196265" y="197478"/>
                    <a:pt x="175079" y="208994"/>
                    <a:pt x="153351" y="208994"/>
                  </a:cubicBezTo>
                  <a:close/>
                  <a:moveTo>
                    <a:pt x="122387" y="131314"/>
                  </a:moveTo>
                  <a:cubicBezTo>
                    <a:pt x="114022" y="147828"/>
                    <a:pt x="120214" y="168361"/>
                    <a:pt x="136620" y="177379"/>
                  </a:cubicBezTo>
                  <a:cubicBezTo>
                    <a:pt x="153351" y="186722"/>
                    <a:pt x="174536" y="180638"/>
                    <a:pt x="183880" y="163907"/>
                  </a:cubicBezTo>
                  <a:cubicBezTo>
                    <a:pt x="188443" y="155758"/>
                    <a:pt x="189529" y="146415"/>
                    <a:pt x="186922" y="137506"/>
                  </a:cubicBezTo>
                  <a:cubicBezTo>
                    <a:pt x="184314" y="128597"/>
                    <a:pt x="178556" y="121210"/>
                    <a:pt x="170408" y="116647"/>
                  </a:cubicBezTo>
                  <a:cubicBezTo>
                    <a:pt x="153677" y="107304"/>
                    <a:pt x="132491" y="113387"/>
                    <a:pt x="123148" y="130119"/>
                  </a:cubicBezTo>
                  <a:cubicBezTo>
                    <a:pt x="122822" y="130553"/>
                    <a:pt x="122604" y="130988"/>
                    <a:pt x="122387" y="1313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0" name="Google Shape;830;p65"/>
            <p:cNvSpPr/>
            <p:nvPr/>
          </p:nvSpPr>
          <p:spPr>
            <a:xfrm>
              <a:off x="1797130" y="10409102"/>
              <a:ext cx="91260" cy="119508"/>
            </a:xfrm>
            <a:custGeom>
              <a:avLst/>
              <a:gdLst/>
              <a:ahLst/>
              <a:cxnLst/>
              <a:rect l="l" t="t" r="r" b="b"/>
              <a:pathLst>
                <a:path w="91260" h="119508" extrusionOk="0">
                  <a:moveTo>
                    <a:pt x="815" y="100441"/>
                  </a:moveTo>
                  <a:lnTo>
                    <a:pt x="15699" y="82623"/>
                  </a:lnTo>
                  <a:cubicBezTo>
                    <a:pt x="26020" y="91097"/>
                    <a:pt x="36884" y="96530"/>
                    <a:pt x="49922" y="96530"/>
                  </a:cubicBezTo>
                  <a:cubicBezTo>
                    <a:pt x="60243" y="96530"/>
                    <a:pt x="66436" y="92401"/>
                    <a:pt x="66436" y="85665"/>
                  </a:cubicBezTo>
                  <a:lnTo>
                    <a:pt x="66436" y="85339"/>
                  </a:lnTo>
                  <a:cubicBezTo>
                    <a:pt x="66436" y="78929"/>
                    <a:pt x="62524" y="75670"/>
                    <a:pt x="43295" y="70781"/>
                  </a:cubicBezTo>
                  <a:cubicBezTo>
                    <a:pt x="20153" y="64915"/>
                    <a:pt x="5269" y="58504"/>
                    <a:pt x="5269" y="35689"/>
                  </a:cubicBezTo>
                  <a:lnTo>
                    <a:pt x="5269" y="35363"/>
                  </a:lnTo>
                  <a:cubicBezTo>
                    <a:pt x="5269" y="14504"/>
                    <a:pt x="22000" y="815"/>
                    <a:pt x="45359" y="815"/>
                  </a:cubicBezTo>
                  <a:cubicBezTo>
                    <a:pt x="62090" y="815"/>
                    <a:pt x="76322" y="6030"/>
                    <a:pt x="87947" y="15372"/>
                  </a:cubicBezTo>
                  <a:lnTo>
                    <a:pt x="74801" y="34385"/>
                  </a:lnTo>
                  <a:cubicBezTo>
                    <a:pt x="64589" y="27323"/>
                    <a:pt x="54702" y="23087"/>
                    <a:pt x="45033" y="23087"/>
                  </a:cubicBezTo>
                  <a:cubicBezTo>
                    <a:pt x="35363" y="23087"/>
                    <a:pt x="30257" y="27541"/>
                    <a:pt x="30257" y="33082"/>
                  </a:cubicBezTo>
                  <a:lnTo>
                    <a:pt x="30257" y="33408"/>
                  </a:lnTo>
                  <a:cubicBezTo>
                    <a:pt x="30257" y="40904"/>
                    <a:pt x="35146" y="43403"/>
                    <a:pt x="55028" y="48509"/>
                  </a:cubicBezTo>
                  <a:cubicBezTo>
                    <a:pt x="78278" y="54593"/>
                    <a:pt x="91424" y="62959"/>
                    <a:pt x="91424" y="82949"/>
                  </a:cubicBezTo>
                  <a:lnTo>
                    <a:pt x="91424" y="83275"/>
                  </a:lnTo>
                  <a:cubicBezTo>
                    <a:pt x="91424" y="106090"/>
                    <a:pt x="74041" y="118802"/>
                    <a:pt x="49270" y="118802"/>
                  </a:cubicBezTo>
                  <a:cubicBezTo>
                    <a:pt x="32104" y="118802"/>
                    <a:pt x="14613" y="112718"/>
                    <a:pt x="815" y="1004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1" name="Google Shape;831;p65"/>
            <p:cNvSpPr/>
            <p:nvPr/>
          </p:nvSpPr>
          <p:spPr>
            <a:xfrm>
              <a:off x="1909903" y="10410732"/>
              <a:ext cx="98865" cy="116248"/>
            </a:xfrm>
            <a:custGeom>
              <a:avLst/>
              <a:gdLst/>
              <a:ahLst/>
              <a:cxnLst/>
              <a:rect l="l" t="t" r="r" b="b"/>
              <a:pathLst>
                <a:path w="98865" h="116248" extrusionOk="0">
                  <a:moveTo>
                    <a:pt x="815" y="815"/>
                  </a:moveTo>
                  <a:lnTo>
                    <a:pt x="54050" y="815"/>
                  </a:lnTo>
                  <a:cubicBezTo>
                    <a:pt x="67196" y="815"/>
                    <a:pt x="77517" y="4400"/>
                    <a:pt x="84036" y="10918"/>
                  </a:cubicBezTo>
                  <a:cubicBezTo>
                    <a:pt x="89251" y="16133"/>
                    <a:pt x="91858" y="22544"/>
                    <a:pt x="91858" y="30366"/>
                  </a:cubicBezTo>
                  <a:lnTo>
                    <a:pt x="91858" y="30692"/>
                  </a:lnTo>
                  <a:cubicBezTo>
                    <a:pt x="91858" y="43620"/>
                    <a:pt x="85014" y="50791"/>
                    <a:pt x="76757" y="55462"/>
                  </a:cubicBezTo>
                  <a:cubicBezTo>
                    <a:pt x="90011" y="60569"/>
                    <a:pt x="98268" y="68282"/>
                    <a:pt x="98268" y="83602"/>
                  </a:cubicBezTo>
                  <a:lnTo>
                    <a:pt x="98268" y="83927"/>
                  </a:lnTo>
                  <a:cubicBezTo>
                    <a:pt x="98268" y="104895"/>
                    <a:pt x="81211" y="115434"/>
                    <a:pt x="55354" y="115434"/>
                  </a:cubicBezTo>
                  <a:lnTo>
                    <a:pt x="815" y="115434"/>
                  </a:lnTo>
                  <a:lnTo>
                    <a:pt x="815" y="815"/>
                  </a:lnTo>
                  <a:close/>
                  <a:moveTo>
                    <a:pt x="66870" y="34712"/>
                  </a:moveTo>
                  <a:cubicBezTo>
                    <a:pt x="66870" y="27215"/>
                    <a:pt x="61003" y="22869"/>
                    <a:pt x="50356" y="22869"/>
                  </a:cubicBezTo>
                  <a:lnTo>
                    <a:pt x="25477" y="22869"/>
                  </a:lnTo>
                  <a:lnTo>
                    <a:pt x="25477" y="47097"/>
                  </a:lnTo>
                  <a:lnTo>
                    <a:pt x="48727" y="47097"/>
                  </a:lnTo>
                  <a:cubicBezTo>
                    <a:pt x="59917" y="47097"/>
                    <a:pt x="66870" y="43512"/>
                    <a:pt x="66870" y="34928"/>
                  </a:cubicBezTo>
                  <a:lnTo>
                    <a:pt x="66870" y="34712"/>
                  </a:lnTo>
                  <a:close/>
                  <a:moveTo>
                    <a:pt x="54593" y="68174"/>
                  </a:moveTo>
                  <a:lnTo>
                    <a:pt x="25477" y="68174"/>
                  </a:lnTo>
                  <a:lnTo>
                    <a:pt x="25477" y="93380"/>
                  </a:lnTo>
                  <a:lnTo>
                    <a:pt x="55463" y="93380"/>
                  </a:lnTo>
                  <a:cubicBezTo>
                    <a:pt x="66653" y="93380"/>
                    <a:pt x="73280" y="89468"/>
                    <a:pt x="73280" y="80885"/>
                  </a:cubicBezTo>
                  <a:lnTo>
                    <a:pt x="73280" y="80559"/>
                  </a:lnTo>
                  <a:cubicBezTo>
                    <a:pt x="73172" y="72954"/>
                    <a:pt x="67522" y="68174"/>
                    <a:pt x="54593" y="681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2" name="Google Shape;832;p65"/>
            <p:cNvSpPr/>
            <p:nvPr/>
          </p:nvSpPr>
          <p:spPr>
            <a:xfrm>
              <a:off x="1666867" y="10296873"/>
              <a:ext cx="28247" cy="183607"/>
            </a:xfrm>
            <a:custGeom>
              <a:avLst/>
              <a:gdLst/>
              <a:ahLst/>
              <a:cxnLst/>
              <a:rect l="l" t="t" r="r" b="b"/>
              <a:pathLst>
                <a:path w="28247" h="183607" extrusionOk="0">
                  <a:moveTo>
                    <a:pt x="14395" y="183336"/>
                  </a:moveTo>
                  <a:cubicBezTo>
                    <a:pt x="6899" y="183336"/>
                    <a:pt x="815" y="177252"/>
                    <a:pt x="815" y="169756"/>
                  </a:cubicBezTo>
                  <a:lnTo>
                    <a:pt x="815" y="14395"/>
                  </a:lnTo>
                  <a:cubicBezTo>
                    <a:pt x="815" y="6898"/>
                    <a:pt x="6899" y="815"/>
                    <a:pt x="14395" y="815"/>
                  </a:cubicBezTo>
                  <a:cubicBezTo>
                    <a:pt x="21892" y="815"/>
                    <a:pt x="27976" y="6898"/>
                    <a:pt x="27976" y="14395"/>
                  </a:cubicBezTo>
                  <a:lnTo>
                    <a:pt x="27976" y="169756"/>
                  </a:lnTo>
                  <a:cubicBezTo>
                    <a:pt x="27976" y="177252"/>
                    <a:pt x="21892" y="183336"/>
                    <a:pt x="14395" y="183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grpSp>
        <p:nvGrpSpPr>
          <p:cNvPr id="833" name="Google Shape;833;p65"/>
          <p:cNvGrpSpPr/>
          <p:nvPr/>
        </p:nvGrpSpPr>
        <p:grpSpPr>
          <a:xfrm>
            <a:off x="8118848" y="3578133"/>
            <a:ext cx="556773" cy="802394"/>
            <a:chOff x="4009117" y="5163565"/>
            <a:chExt cx="509539" cy="734322"/>
          </a:xfrm>
        </p:grpSpPr>
        <p:sp>
          <p:nvSpPr>
            <p:cNvPr id="834" name="Google Shape;834;p65"/>
            <p:cNvSpPr/>
            <p:nvPr/>
          </p:nvSpPr>
          <p:spPr>
            <a:xfrm>
              <a:off x="4009117" y="5163565"/>
              <a:ext cx="509539" cy="307461"/>
            </a:xfrm>
            <a:custGeom>
              <a:avLst/>
              <a:gdLst/>
              <a:ahLst/>
              <a:cxnLst/>
              <a:rect l="l" t="t" r="r" b="b"/>
              <a:pathLst>
                <a:path w="509539" h="307461" extrusionOk="0">
                  <a:moveTo>
                    <a:pt x="422027" y="307081"/>
                  </a:moveTo>
                  <a:lnTo>
                    <a:pt x="314904" y="307081"/>
                  </a:lnTo>
                  <a:lnTo>
                    <a:pt x="107177" y="306538"/>
                  </a:lnTo>
                  <a:cubicBezTo>
                    <a:pt x="106851" y="306538"/>
                    <a:pt x="106417" y="306538"/>
                    <a:pt x="106091" y="306538"/>
                  </a:cubicBezTo>
                  <a:cubicBezTo>
                    <a:pt x="77300" y="304148"/>
                    <a:pt x="50791" y="291111"/>
                    <a:pt x="31235" y="269926"/>
                  </a:cubicBezTo>
                  <a:cubicBezTo>
                    <a:pt x="11571" y="248631"/>
                    <a:pt x="815" y="220927"/>
                    <a:pt x="815" y="191919"/>
                  </a:cubicBezTo>
                  <a:cubicBezTo>
                    <a:pt x="815" y="160739"/>
                    <a:pt x="13309" y="131405"/>
                    <a:pt x="35907" y="109567"/>
                  </a:cubicBezTo>
                  <a:cubicBezTo>
                    <a:pt x="57962" y="88273"/>
                    <a:pt x="86426" y="76974"/>
                    <a:pt x="118368" y="76757"/>
                  </a:cubicBezTo>
                  <a:lnTo>
                    <a:pt x="121192" y="76757"/>
                  </a:lnTo>
                  <a:lnTo>
                    <a:pt x="122713" y="74367"/>
                  </a:lnTo>
                  <a:cubicBezTo>
                    <a:pt x="151069" y="28301"/>
                    <a:pt x="200176" y="815"/>
                    <a:pt x="254063" y="815"/>
                  </a:cubicBezTo>
                  <a:cubicBezTo>
                    <a:pt x="265362" y="815"/>
                    <a:pt x="276879" y="2010"/>
                    <a:pt x="288069" y="4400"/>
                  </a:cubicBezTo>
                  <a:cubicBezTo>
                    <a:pt x="352821" y="18089"/>
                    <a:pt x="399212" y="66436"/>
                    <a:pt x="408990" y="130535"/>
                  </a:cubicBezTo>
                  <a:lnTo>
                    <a:pt x="409750" y="135316"/>
                  </a:lnTo>
                  <a:lnTo>
                    <a:pt x="414530" y="134881"/>
                  </a:lnTo>
                  <a:cubicBezTo>
                    <a:pt x="417138" y="134664"/>
                    <a:pt x="419636" y="134447"/>
                    <a:pt x="422027" y="134447"/>
                  </a:cubicBezTo>
                  <a:cubicBezTo>
                    <a:pt x="470373" y="134447"/>
                    <a:pt x="509594" y="173233"/>
                    <a:pt x="509594" y="220818"/>
                  </a:cubicBezTo>
                  <a:cubicBezTo>
                    <a:pt x="509594" y="268404"/>
                    <a:pt x="470265" y="307081"/>
                    <a:pt x="422027" y="307081"/>
                  </a:cubicBezTo>
                  <a:close/>
                  <a:moveTo>
                    <a:pt x="107720" y="279377"/>
                  </a:moveTo>
                  <a:lnTo>
                    <a:pt x="314795" y="279920"/>
                  </a:lnTo>
                  <a:lnTo>
                    <a:pt x="421918" y="279920"/>
                  </a:lnTo>
                  <a:cubicBezTo>
                    <a:pt x="455272" y="279920"/>
                    <a:pt x="482324" y="253412"/>
                    <a:pt x="482324" y="220710"/>
                  </a:cubicBezTo>
                  <a:cubicBezTo>
                    <a:pt x="482324" y="188117"/>
                    <a:pt x="455163" y="161499"/>
                    <a:pt x="421918" y="161499"/>
                  </a:cubicBezTo>
                  <a:cubicBezTo>
                    <a:pt x="420397" y="161499"/>
                    <a:pt x="418876" y="161608"/>
                    <a:pt x="417029" y="161716"/>
                  </a:cubicBezTo>
                  <a:lnTo>
                    <a:pt x="399429" y="163346"/>
                  </a:lnTo>
                  <a:cubicBezTo>
                    <a:pt x="392258" y="163998"/>
                    <a:pt x="385848" y="159000"/>
                    <a:pt x="384762" y="151830"/>
                  </a:cubicBezTo>
                  <a:lnTo>
                    <a:pt x="382046" y="134338"/>
                  </a:lnTo>
                  <a:cubicBezTo>
                    <a:pt x="374006" y="81646"/>
                    <a:pt x="335764" y="41991"/>
                    <a:pt x="282311" y="30692"/>
                  </a:cubicBezTo>
                  <a:cubicBezTo>
                    <a:pt x="272859" y="28736"/>
                    <a:pt x="263298" y="27650"/>
                    <a:pt x="253846" y="27650"/>
                  </a:cubicBezTo>
                  <a:cubicBezTo>
                    <a:pt x="209411" y="27650"/>
                    <a:pt x="168995" y="50356"/>
                    <a:pt x="145637" y="88273"/>
                  </a:cubicBezTo>
                  <a:lnTo>
                    <a:pt x="140205" y="97073"/>
                  </a:lnTo>
                  <a:cubicBezTo>
                    <a:pt x="137706" y="101093"/>
                    <a:pt x="133360" y="103483"/>
                    <a:pt x="128689" y="103483"/>
                  </a:cubicBezTo>
                  <a:lnTo>
                    <a:pt x="118259" y="103483"/>
                  </a:lnTo>
                  <a:cubicBezTo>
                    <a:pt x="93488" y="103592"/>
                    <a:pt x="71542" y="112283"/>
                    <a:pt x="54593" y="128580"/>
                  </a:cubicBezTo>
                  <a:cubicBezTo>
                    <a:pt x="37319" y="145311"/>
                    <a:pt x="27759" y="167583"/>
                    <a:pt x="27759" y="191376"/>
                  </a:cubicBezTo>
                  <a:cubicBezTo>
                    <a:pt x="27867" y="237767"/>
                    <a:pt x="62199" y="275249"/>
                    <a:pt x="107720" y="2793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5" name="Google Shape;835;p65"/>
            <p:cNvSpPr/>
            <p:nvPr/>
          </p:nvSpPr>
          <p:spPr>
            <a:xfrm>
              <a:off x="4278662" y="5498079"/>
              <a:ext cx="220546" cy="399808"/>
            </a:xfrm>
            <a:custGeom>
              <a:avLst/>
              <a:gdLst/>
              <a:ahLst/>
              <a:cxnLst/>
              <a:rect l="l" t="t" r="r" b="b"/>
              <a:pathLst>
                <a:path w="220546" h="399808" extrusionOk="0">
                  <a:moveTo>
                    <a:pt x="181489" y="399537"/>
                  </a:moveTo>
                  <a:lnTo>
                    <a:pt x="39601" y="399537"/>
                  </a:lnTo>
                  <a:cubicBezTo>
                    <a:pt x="18198" y="399537"/>
                    <a:pt x="815" y="382154"/>
                    <a:pt x="815" y="360752"/>
                  </a:cubicBezTo>
                  <a:lnTo>
                    <a:pt x="815" y="39601"/>
                  </a:lnTo>
                  <a:cubicBezTo>
                    <a:pt x="815" y="18198"/>
                    <a:pt x="18198" y="815"/>
                    <a:pt x="39601" y="815"/>
                  </a:cubicBezTo>
                  <a:lnTo>
                    <a:pt x="181489" y="815"/>
                  </a:lnTo>
                  <a:cubicBezTo>
                    <a:pt x="202892" y="815"/>
                    <a:pt x="220275" y="18198"/>
                    <a:pt x="220275" y="39601"/>
                  </a:cubicBezTo>
                  <a:lnTo>
                    <a:pt x="220275" y="360752"/>
                  </a:lnTo>
                  <a:cubicBezTo>
                    <a:pt x="220275" y="382154"/>
                    <a:pt x="202892" y="399537"/>
                    <a:pt x="181489" y="399537"/>
                  </a:cubicBezTo>
                  <a:close/>
                  <a:moveTo>
                    <a:pt x="39601" y="27976"/>
                  </a:moveTo>
                  <a:cubicBezTo>
                    <a:pt x="33191" y="27976"/>
                    <a:pt x="27976" y="33191"/>
                    <a:pt x="27976" y="39601"/>
                  </a:cubicBezTo>
                  <a:lnTo>
                    <a:pt x="27976" y="360752"/>
                  </a:lnTo>
                  <a:cubicBezTo>
                    <a:pt x="27976" y="367162"/>
                    <a:pt x="33191" y="372376"/>
                    <a:pt x="39601" y="372376"/>
                  </a:cubicBezTo>
                  <a:lnTo>
                    <a:pt x="181489" y="372376"/>
                  </a:lnTo>
                  <a:cubicBezTo>
                    <a:pt x="187899" y="372376"/>
                    <a:pt x="193114" y="367162"/>
                    <a:pt x="193114" y="360752"/>
                  </a:cubicBezTo>
                  <a:lnTo>
                    <a:pt x="193114" y="39601"/>
                  </a:lnTo>
                  <a:cubicBezTo>
                    <a:pt x="193114" y="33191"/>
                    <a:pt x="187899" y="27976"/>
                    <a:pt x="181489" y="27976"/>
                  </a:cubicBezTo>
                  <a:lnTo>
                    <a:pt x="39601" y="27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6" name="Google Shape;836;p65"/>
            <p:cNvSpPr/>
            <p:nvPr/>
          </p:nvSpPr>
          <p:spPr>
            <a:xfrm>
              <a:off x="4319947" y="5562179"/>
              <a:ext cx="136891" cy="28247"/>
            </a:xfrm>
            <a:custGeom>
              <a:avLst/>
              <a:gdLst/>
              <a:ahLst/>
              <a:cxnLst/>
              <a:rect l="l" t="t" r="r" b="b"/>
              <a:pathLst>
                <a:path w="136891" h="28247" extrusionOk="0">
                  <a:moveTo>
                    <a:pt x="123039" y="27976"/>
                  </a:moveTo>
                  <a:lnTo>
                    <a:pt x="14395" y="27976"/>
                  </a:lnTo>
                  <a:cubicBezTo>
                    <a:pt x="6899" y="27976"/>
                    <a:pt x="815" y="21892"/>
                    <a:pt x="815" y="14395"/>
                  </a:cubicBezTo>
                  <a:cubicBezTo>
                    <a:pt x="815" y="6899"/>
                    <a:pt x="6899" y="815"/>
                    <a:pt x="14395" y="815"/>
                  </a:cubicBezTo>
                  <a:lnTo>
                    <a:pt x="123039" y="815"/>
                  </a:lnTo>
                  <a:cubicBezTo>
                    <a:pt x="130535" y="815"/>
                    <a:pt x="136620" y="6899"/>
                    <a:pt x="136620" y="14395"/>
                  </a:cubicBezTo>
                  <a:cubicBezTo>
                    <a:pt x="136620" y="21892"/>
                    <a:pt x="130535" y="27976"/>
                    <a:pt x="12303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7" name="Google Shape;837;p65"/>
            <p:cNvSpPr/>
            <p:nvPr/>
          </p:nvSpPr>
          <p:spPr>
            <a:xfrm>
              <a:off x="4413380" y="5664304"/>
              <a:ext cx="28247" cy="34765"/>
            </a:xfrm>
            <a:custGeom>
              <a:avLst/>
              <a:gdLst/>
              <a:ahLst/>
              <a:cxnLst/>
              <a:rect l="l" t="t" r="r" b="b"/>
              <a:pathLst>
                <a:path w="28247" h="34765" extrusionOk="0">
                  <a:moveTo>
                    <a:pt x="14395" y="34494"/>
                  </a:moveTo>
                  <a:cubicBezTo>
                    <a:pt x="6899" y="34494"/>
                    <a:pt x="815" y="28410"/>
                    <a:pt x="815" y="20914"/>
                  </a:cubicBezTo>
                  <a:lnTo>
                    <a:pt x="815" y="14395"/>
                  </a:lnTo>
                  <a:cubicBezTo>
                    <a:pt x="815" y="6899"/>
                    <a:pt x="6899" y="815"/>
                    <a:pt x="14395" y="815"/>
                  </a:cubicBezTo>
                  <a:cubicBezTo>
                    <a:pt x="21892" y="815"/>
                    <a:pt x="27976" y="6899"/>
                    <a:pt x="27976" y="14395"/>
                  </a:cubicBezTo>
                  <a:lnTo>
                    <a:pt x="27976" y="20914"/>
                  </a:lnTo>
                  <a:cubicBezTo>
                    <a:pt x="27976" y="28410"/>
                    <a:pt x="21892" y="34494"/>
                    <a:pt x="14395" y="34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8" name="Google Shape;838;p65"/>
            <p:cNvSpPr/>
            <p:nvPr/>
          </p:nvSpPr>
          <p:spPr>
            <a:xfrm>
              <a:off x="4028781" y="5495906"/>
              <a:ext cx="220546" cy="399808"/>
            </a:xfrm>
            <a:custGeom>
              <a:avLst/>
              <a:gdLst/>
              <a:ahLst/>
              <a:cxnLst/>
              <a:rect l="l" t="t" r="r" b="b"/>
              <a:pathLst>
                <a:path w="220546" h="399808" extrusionOk="0">
                  <a:moveTo>
                    <a:pt x="181489" y="399537"/>
                  </a:moveTo>
                  <a:lnTo>
                    <a:pt x="39601" y="399537"/>
                  </a:lnTo>
                  <a:cubicBezTo>
                    <a:pt x="18198" y="399537"/>
                    <a:pt x="815" y="382154"/>
                    <a:pt x="815" y="360752"/>
                  </a:cubicBezTo>
                  <a:lnTo>
                    <a:pt x="815" y="39601"/>
                  </a:lnTo>
                  <a:cubicBezTo>
                    <a:pt x="815" y="18198"/>
                    <a:pt x="18198" y="815"/>
                    <a:pt x="39601" y="815"/>
                  </a:cubicBezTo>
                  <a:lnTo>
                    <a:pt x="181489" y="815"/>
                  </a:lnTo>
                  <a:cubicBezTo>
                    <a:pt x="202892" y="815"/>
                    <a:pt x="220275" y="18198"/>
                    <a:pt x="220275" y="39601"/>
                  </a:cubicBezTo>
                  <a:lnTo>
                    <a:pt x="220275" y="360752"/>
                  </a:lnTo>
                  <a:cubicBezTo>
                    <a:pt x="220275" y="382154"/>
                    <a:pt x="202892" y="399537"/>
                    <a:pt x="181489" y="399537"/>
                  </a:cubicBezTo>
                  <a:close/>
                  <a:moveTo>
                    <a:pt x="39601" y="27976"/>
                  </a:moveTo>
                  <a:cubicBezTo>
                    <a:pt x="33191" y="27976"/>
                    <a:pt x="27976" y="33191"/>
                    <a:pt x="27976" y="39601"/>
                  </a:cubicBezTo>
                  <a:lnTo>
                    <a:pt x="27976" y="360752"/>
                  </a:lnTo>
                  <a:cubicBezTo>
                    <a:pt x="27976" y="367162"/>
                    <a:pt x="33191" y="372376"/>
                    <a:pt x="39601" y="372376"/>
                  </a:cubicBezTo>
                  <a:lnTo>
                    <a:pt x="181489" y="372376"/>
                  </a:lnTo>
                  <a:cubicBezTo>
                    <a:pt x="187899" y="372376"/>
                    <a:pt x="193114" y="367162"/>
                    <a:pt x="193114" y="360752"/>
                  </a:cubicBezTo>
                  <a:lnTo>
                    <a:pt x="193114" y="39601"/>
                  </a:lnTo>
                  <a:cubicBezTo>
                    <a:pt x="193114" y="33191"/>
                    <a:pt x="187899" y="27976"/>
                    <a:pt x="181489" y="27976"/>
                  </a:cubicBezTo>
                  <a:lnTo>
                    <a:pt x="39601" y="27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39" name="Google Shape;839;p65"/>
            <p:cNvSpPr/>
            <p:nvPr/>
          </p:nvSpPr>
          <p:spPr>
            <a:xfrm>
              <a:off x="4071152" y="5560006"/>
              <a:ext cx="136891" cy="28247"/>
            </a:xfrm>
            <a:custGeom>
              <a:avLst/>
              <a:gdLst/>
              <a:ahLst/>
              <a:cxnLst/>
              <a:rect l="l" t="t" r="r" b="b"/>
              <a:pathLst>
                <a:path w="136891" h="28247" extrusionOk="0">
                  <a:moveTo>
                    <a:pt x="123039" y="27976"/>
                  </a:moveTo>
                  <a:lnTo>
                    <a:pt x="14395" y="27976"/>
                  </a:lnTo>
                  <a:cubicBezTo>
                    <a:pt x="6899" y="27976"/>
                    <a:pt x="815" y="21892"/>
                    <a:pt x="815" y="14395"/>
                  </a:cubicBezTo>
                  <a:cubicBezTo>
                    <a:pt x="815" y="6899"/>
                    <a:pt x="6899" y="815"/>
                    <a:pt x="14395" y="815"/>
                  </a:cubicBezTo>
                  <a:lnTo>
                    <a:pt x="123039" y="815"/>
                  </a:lnTo>
                  <a:cubicBezTo>
                    <a:pt x="130535" y="815"/>
                    <a:pt x="136620" y="6899"/>
                    <a:pt x="136620" y="14395"/>
                  </a:cubicBezTo>
                  <a:cubicBezTo>
                    <a:pt x="136620" y="21892"/>
                    <a:pt x="130535" y="27976"/>
                    <a:pt x="12303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840" name="Google Shape;840;p65"/>
            <p:cNvSpPr/>
            <p:nvPr/>
          </p:nvSpPr>
          <p:spPr>
            <a:xfrm>
              <a:off x="4164586" y="5662131"/>
              <a:ext cx="28247" cy="34765"/>
            </a:xfrm>
            <a:custGeom>
              <a:avLst/>
              <a:gdLst/>
              <a:ahLst/>
              <a:cxnLst/>
              <a:rect l="l" t="t" r="r" b="b"/>
              <a:pathLst>
                <a:path w="28247" h="34765" extrusionOk="0">
                  <a:moveTo>
                    <a:pt x="14395" y="34494"/>
                  </a:moveTo>
                  <a:cubicBezTo>
                    <a:pt x="6899" y="34494"/>
                    <a:pt x="815" y="28410"/>
                    <a:pt x="815" y="20914"/>
                  </a:cubicBezTo>
                  <a:lnTo>
                    <a:pt x="815" y="14395"/>
                  </a:lnTo>
                  <a:cubicBezTo>
                    <a:pt x="815" y="6899"/>
                    <a:pt x="6899" y="815"/>
                    <a:pt x="14395" y="815"/>
                  </a:cubicBezTo>
                  <a:cubicBezTo>
                    <a:pt x="21892" y="815"/>
                    <a:pt x="27976" y="6899"/>
                    <a:pt x="27976" y="14395"/>
                  </a:cubicBezTo>
                  <a:lnTo>
                    <a:pt x="27976" y="20914"/>
                  </a:lnTo>
                  <a:cubicBezTo>
                    <a:pt x="27976" y="28410"/>
                    <a:pt x="21892" y="34494"/>
                    <a:pt x="14395" y="34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grpSp>
        <p:nvGrpSpPr>
          <p:cNvPr id="841" name="Google Shape;841;p65"/>
          <p:cNvGrpSpPr/>
          <p:nvPr/>
        </p:nvGrpSpPr>
        <p:grpSpPr>
          <a:xfrm>
            <a:off x="10358421" y="3661450"/>
            <a:ext cx="679779" cy="718975"/>
            <a:chOff x="5155626" y="2739207"/>
            <a:chExt cx="659467" cy="697492"/>
          </a:xfrm>
        </p:grpSpPr>
        <p:sp>
          <p:nvSpPr>
            <p:cNvPr id="842" name="Google Shape;842;p65"/>
            <p:cNvSpPr/>
            <p:nvPr/>
          </p:nvSpPr>
          <p:spPr>
            <a:xfrm>
              <a:off x="5155626" y="2739207"/>
              <a:ext cx="659467" cy="697492"/>
            </a:xfrm>
            <a:custGeom>
              <a:avLst/>
              <a:gdLst/>
              <a:ahLst/>
              <a:cxnLst/>
              <a:rect l="l" t="t" r="r" b="b"/>
              <a:pathLst>
                <a:path w="659467" h="697492" extrusionOk="0">
                  <a:moveTo>
                    <a:pt x="329796" y="697520"/>
                  </a:moveTo>
                  <a:cubicBezTo>
                    <a:pt x="313282" y="697520"/>
                    <a:pt x="285252" y="687416"/>
                    <a:pt x="256462" y="671119"/>
                  </a:cubicBezTo>
                  <a:cubicBezTo>
                    <a:pt x="229844" y="656018"/>
                    <a:pt x="189537" y="628205"/>
                    <a:pt x="148687" y="581380"/>
                  </a:cubicBezTo>
                  <a:cubicBezTo>
                    <a:pt x="106751" y="533142"/>
                    <a:pt x="73071" y="475017"/>
                    <a:pt x="48627" y="408528"/>
                  </a:cubicBezTo>
                  <a:cubicBezTo>
                    <a:pt x="19075" y="328348"/>
                    <a:pt x="2996" y="236110"/>
                    <a:pt x="823" y="134202"/>
                  </a:cubicBezTo>
                  <a:cubicBezTo>
                    <a:pt x="388" y="113994"/>
                    <a:pt x="16794" y="96829"/>
                    <a:pt x="37436" y="95960"/>
                  </a:cubicBezTo>
                  <a:cubicBezTo>
                    <a:pt x="213548" y="89006"/>
                    <a:pt x="320236" y="4699"/>
                    <a:pt x="321322" y="3830"/>
                  </a:cubicBezTo>
                  <a:cubicBezTo>
                    <a:pt x="326320" y="-190"/>
                    <a:pt x="333381" y="-190"/>
                    <a:pt x="338379" y="3830"/>
                  </a:cubicBezTo>
                  <a:cubicBezTo>
                    <a:pt x="338597" y="4047"/>
                    <a:pt x="365540" y="25450"/>
                    <a:pt x="413886" y="47396"/>
                  </a:cubicBezTo>
                  <a:cubicBezTo>
                    <a:pt x="458322" y="67603"/>
                    <a:pt x="530570" y="92374"/>
                    <a:pt x="622265" y="96068"/>
                  </a:cubicBezTo>
                  <a:cubicBezTo>
                    <a:pt x="622265" y="96068"/>
                    <a:pt x="622265" y="96068"/>
                    <a:pt x="622265" y="96068"/>
                  </a:cubicBezTo>
                  <a:cubicBezTo>
                    <a:pt x="642908" y="96937"/>
                    <a:pt x="659204" y="114103"/>
                    <a:pt x="658769" y="134311"/>
                  </a:cubicBezTo>
                  <a:cubicBezTo>
                    <a:pt x="656596" y="236219"/>
                    <a:pt x="640517" y="328457"/>
                    <a:pt x="610966" y="408636"/>
                  </a:cubicBezTo>
                  <a:cubicBezTo>
                    <a:pt x="586413" y="475126"/>
                    <a:pt x="552842" y="533251"/>
                    <a:pt x="510906" y="581488"/>
                  </a:cubicBezTo>
                  <a:cubicBezTo>
                    <a:pt x="470164" y="628314"/>
                    <a:pt x="429857" y="656127"/>
                    <a:pt x="403131" y="671228"/>
                  </a:cubicBezTo>
                  <a:cubicBezTo>
                    <a:pt x="374449" y="687416"/>
                    <a:pt x="346310" y="697520"/>
                    <a:pt x="329796" y="697520"/>
                  </a:cubicBezTo>
                  <a:close/>
                  <a:moveTo>
                    <a:pt x="329796" y="31317"/>
                  </a:moveTo>
                  <a:cubicBezTo>
                    <a:pt x="317846" y="39791"/>
                    <a:pt x="293509" y="55435"/>
                    <a:pt x="257983" y="71732"/>
                  </a:cubicBezTo>
                  <a:cubicBezTo>
                    <a:pt x="211157" y="93135"/>
                    <a:pt x="134998" y="119426"/>
                    <a:pt x="38522" y="123229"/>
                  </a:cubicBezTo>
                  <a:cubicBezTo>
                    <a:pt x="32656" y="123446"/>
                    <a:pt x="27875" y="128227"/>
                    <a:pt x="27984" y="133767"/>
                  </a:cubicBezTo>
                  <a:cubicBezTo>
                    <a:pt x="32764" y="360398"/>
                    <a:pt x="107402" y="492618"/>
                    <a:pt x="169221" y="563671"/>
                  </a:cubicBezTo>
                  <a:cubicBezTo>
                    <a:pt x="239188" y="644176"/>
                    <a:pt x="312413" y="670467"/>
                    <a:pt x="329796" y="670467"/>
                  </a:cubicBezTo>
                  <a:cubicBezTo>
                    <a:pt x="347179" y="670467"/>
                    <a:pt x="420405" y="644176"/>
                    <a:pt x="490372" y="563671"/>
                  </a:cubicBezTo>
                  <a:cubicBezTo>
                    <a:pt x="552190" y="492618"/>
                    <a:pt x="626828" y="360398"/>
                    <a:pt x="631608" y="133767"/>
                  </a:cubicBezTo>
                  <a:cubicBezTo>
                    <a:pt x="631717" y="128227"/>
                    <a:pt x="627046" y="123446"/>
                    <a:pt x="621179" y="123229"/>
                  </a:cubicBezTo>
                  <a:lnTo>
                    <a:pt x="621179" y="123229"/>
                  </a:lnTo>
                  <a:cubicBezTo>
                    <a:pt x="524594" y="119426"/>
                    <a:pt x="448544" y="93135"/>
                    <a:pt x="401610" y="71732"/>
                  </a:cubicBezTo>
                  <a:cubicBezTo>
                    <a:pt x="366192" y="55435"/>
                    <a:pt x="341747" y="39682"/>
                    <a:pt x="329796" y="313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endParaRPr sz="800" b="1" i="0" u="none" strike="noStrike" cap="none">
                <a:solidFill>
                  <a:srgbClr val="FFFFFF"/>
                </a:solidFill>
                <a:latin typeface="Arial"/>
                <a:ea typeface="Arial"/>
                <a:cs typeface="Arial"/>
                <a:sym typeface="Arial"/>
              </a:endParaRPr>
            </a:p>
          </p:txBody>
        </p:sp>
        <p:sp>
          <p:nvSpPr>
            <p:cNvPr id="843" name="Google Shape;843;p65"/>
            <p:cNvSpPr/>
            <p:nvPr/>
          </p:nvSpPr>
          <p:spPr>
            <a:xfrm>
              <a:off x="5342284" y="2999273"/>
              <a:ext cx="285733" cy="239016"/>
            </a:xfrm>
            <a:custGeom>
              <a:avLst/>
              <a:gdLst/>
              <a:ahLst/>
              <a:cxnLst/>
              <a:rect l="l" t="t" r="r" b="b"/>
              <a:pathLst>
                <a:path w="285733" h="239016" extrusionOk="0">
                  <a:moveTo>
                    <a:pt x="258300" y="238745"/>
                  </a:moveTo>
                  <a:lnTo>
                    <a:pt x="27976" y="238745"/>
                  </a:lnTo>
                  <a:cubicBezTo>
                    <a:pt x="12983" y="238745"/>
                    <a:pt x="815" y="226577"/>
                    <a:pt x="815" y="211584"/>
                  </a:cubicBezTo>
                  <a:lnTo>
                    <a:pt x="815" y="27976"/>
                  </a:lnTo>
                  <a:cubicBezTo>
                    <a:pt x="815" y="12983"/>
                    <a:pt x="12983" y="815"/>
                    <a:pt x="27976" y="815"/>
                  </a:cubicBezTo>
                  <a:lnTo>
                    <a:pt x="258300" y="815"/>
                  </a:lnTo>
                  <a:cubicBezTo>
                    <a:pt x="273293" y="815"/>
                    <a:pt x="285461" y="12983"/>
                    <a:pt x="285461" y="27976"/>
                  </a:cubicBezTo>
                  <a:lnTo>
                    <a:pt x="285461" y="211584"/>
                  </a:lnTo>
                  <a:cubicBezTo>
                    <a:pt x="285461" y="226577"/>
                    <a:pt x="273293" y="238745"/>
                    <a:pt x="258300" y="238745"/>
                  </a:cubicBezTo>
                  <a:close/>
                  <a:moveTo>
                    <a:pt x="27976" y="27976"/>
                  </a:moveTo>
                  <a:lnTo>
                    <a:pt x="27976" y="211584"/>
                  </a:lnTo>
                  <a:lnTo>
                    <a:pt x="258300" y="211584"/>
                  </a:lnTo>
                  <a:cubicBezTo>
                    <a:pt x="258300" y="211584"/>
                    <a:pt x="258300" y="211584"/>
                    <a:pt x="258300" y="211584"/>
                  </a:cubicBezTo>
                  <a:lnTo>
                    <a:pt x="258300" y="27976"/>
                  </a:lnTo>
                  <a:lnTo>
                    <a:pt x="27976" y="279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endParaRPr sz="800" b="1" i="0" u="none" strike="noStrike" cap="none">
                <a:solidFill>
                  <a:srgbClr val="FFFFFF"/>
                </a:solidFill>
                <a:latin typeface="Arial"/>
                <a:ea typeface="Arial"/>
                <a:cs typeface="Arial"/>
                <a:sym typeface="Arial"/>
              </a:endParaRPr>
            </a:p>
          </p:txBody>
        </p:sp>
        <p:sp>
          <p:nvSpPr>
            <p:cNvPr id="844" name="Google Shape;844;p65"/>
            <p:cNvSpPr/>
            <p:nvPr/>
          </p:nvSpPr>
          <p:spPr>
            <a:xfrm>
              <a:off x="5401929" y="2881813"/>
              <a:ext cx="166224" cy="132545"/>
            </a:xfrm>
            <a:custGeom>
              <a:avLst/>
              <a:gdLst/>
              <a:ahLst/>
              <a:cxnLst/>
              <a:rect l="l" t="t" r="r" b="b"/>
              <a:pathLst>
                <a:path w="166224" h="132545" extrusionOk="0">
                  <a:moveTo>
                    <a:pt x="166062" y="132398"/>
                  </a:moveTo>
                  <a:lnTo>
                    <a:pt x="138901" y="132398"/>
                  </a:lnTo>
                  <a:lnTo>
                    <a:pt x="138901" y="84487"/>
                  </a:lnTo>
                  <a:cubicBezTo>
                    <a:pt x="138901" y="69059"/>
                    <a:pt x="132817" y="54501"/>
                    <a:pt x="121736" y="43745"/>
                  </a:cubicBezTo>
                  <a:cubicBezTo>
                    <a:pt x="111088" y="33315"/>
                    <a:pt x="97073" y="27666"/>
                    <a:pt x="82298" y="27992"/>
                  </a:cubicBezTo>
                  <a:cubicBezTo>
                    <a:pt x="52421" y="28644"/>
                    <a:pt x="27976" y="53414"/>
                    <a:pt x="27976" y="83400"/>
                  </a:cubicBezTo>
                  <a:lnTo>
                    <a:pt x="27976" y="132507"/>
                  </a:lnTo>
                  <a:lnTo>
                    <a:pt x="815" y="132507"/>
                  </a:lnTo>
                  <a:lnTo>
                    <a:pt x="815" y="83400"/>
                  </a:lnTo>
                  <a:cubicBezTo>
                    <a:pt x="815" y="61671"/>
                    <a:pt x="9181" y="41138"/>
                    <a:pt x="24499" y="25602"/>
                  </a:cubicBezTo>
                  <a:cubicBezTo>
                    <a:pt x="39710" y="10066"/>
                    <a:pt x="60026" y="1265"/>
                    <a:pt x="81754" y="831"/>
                  </a:cubicBezTo>
                  <a:cubicBezTo>
                    <a:pt x="103918" y="396"/>
                    <a:pt x="124777" y="8762"/>
                    <a:pt x="140748" y="24407"/>
                  </a:cubicBezTo>
                  <a:cubicBezTo>
                    <a:pt x="156827" y="40160"/>
                    <a:pt x="166062" y="62106"/>
                    <a:pt x="166062" y="84595"/>
                  </a:cubicBezTo>
                  <a:lnTo>
                    <a:pt x="166062" y="1323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endParaRPr sz="800" b="1" i="0" u="none" strike="noStrike" cap="none">
                <a:solidFill>
                  <a:srgbClr val="FFFFFF"/>
                </a:solidFill>
                <a:latin typeface="Arial"/>
                <a:ea typeface="Arial"/>
                <a:cs typeface="Arial"/>
                <a:sym typeface="Arial"/>
              </a:endParaRPr>
            </a:p>
          </p:txBody>
        </p:sp>
        <p:sp>
          <p:nvSpPr>
            <p:cNvPr id="845" name="Google Shape;845;p65"/>
            <p:cNvSpPr/>
            <p:nvPr/>
          </p:nvSpPr>
          <p:spPr>
            <a:xfrm>
              <a:off x="5444409" y="3051422"/>
              <a:ext cx="81482" cy="81482"/>
            </a:xfrm>
            <a:custGeom>
              <a:avLst/>
              <a:gdLst/>
              <a:ahLst/>
              <a:cxnLst/>
              <a:rect l="l" t="t" r="r" b="b"/>
              <a:pathLst>
                <a:path w="81482" h="81482" extrusionOk="0">
                  <a:moveTo>
                    <a:pt x="41013" y="81211"/>
                  </a:moveTo>
                  <a:cubicBezTo>
                    <a:pt x="18850" y="81211"/>
                    <a:pt x="815" y="63176"/>
                    <a:pt x="815" y="41013"/>
                  </a:cubicBezTo>
                  <a:cubicBezTo>
                    <a:pt x="815" y="18850"/>
                    <a:pt x="18850" y="815"/>
                    <a:pt x="41013" y="815"/>
                  </a:cubicBezTo>
                  <a:cubicBezTo>
                    <a:pt x="63176" y="815"/>
                    <a:pt x="81211" y="18850"/>
                    <a:pt x="81211" y="41013"/>
                  </a:cubicBezTo>
                  <a:cubicBezTo>
                    <a:pt x="81211" y="63176"/>
                    <a:pt x="63176" y="81211"/>
                    <a:pt x="41013" y="81211"/>
                  </a:cubicBezTo>
                  <a:close/>
                  <a:moveTo>
                    <a:pt x="41013" y="27976"/>
                  </a:moveTo>
                  <a:cubicBezTo>
                    <a:pt x="33842" y="27976"/>
                    <a:pt x="27976" y="33843"/>
                    <a:pt x="27976" y="41013"/>
                  </a:cubicBezTo>
                  <a:cubicBezTo>
                    <a:pt x="27976" y="48184"/>
                    <a:pt x="33842" y="54050"/>
                    <a:pt x="41013" y="54050"/>
                  </a:cubicBezTo>
                  <a:cubicBezTo>
                    <a:pt x="48184" y="54050"/>
                    <a:pt x="54050" y="48184"/>
                    <a:pt x="54050" y="41013"/>
                  </a:cubicBezTo>
                  <a:cubicBezTo>
                    <a:pt x="54050" y="33843"/>
                    <a:pt x="48184" y="27976"/>
                    <a:pt x="41013" y="2797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endParaRPr sz="800" b="1" i="0" u="none" strike="noStrike" cap="none">
                <a:solidFill>
                  <a:srgbClr val="FFFFFF"/>
                </a:solidFill>
                <a:latin typeface="Arial"/>
                <a:ea typeface="Arial"/>
                <a:cs typeface="Arial"/>
                <a:sym typeface="Arial"/>
              </a:endParaRPr>
            </a:p>
          </p:txBody>
        </p:sp>
        <p:sp>
          <p:nvSpPr>
            <p:cNvPr id="846" name="Google Shape;846;p65"/>
            <p:cNvSpPr/>
            <p:nvPr/>
          </p:nvSpPr>
          <p:spPr>
            <a:xfrm>
              <a:off x="5471570" y="3104658"/>
              <a:ext cx="28247" cy="79309"/>
            </a:xfrm>
            <a:custGeom>
              <a:avLst/>
              <a:gdLst/>
              <a:ahLst/>
              <a:cxnLst/>
              <a:rect l="l" t="t" r="r" b="b"/>
              <a:pathLst>
                <a:path w="28247" h="79309" extrusionOk="0">
                  <a:moveTo>
                    <a:pt x="14395" y="79038"/>
                  </a:moveTo>
                  <a:cubicBezTo>
                    <a:pt x="6899" y="79038"/>
                    <a:pt x="815" y="72954"/>
                    <a:pt x="815" y="65458"/>
                  </a:cubicBezTo>
                  <a:lnTo>
                    <a:pt x="815" y="14395"/>
                  </a:lnTo>
                  <a:cubicBezTo>
                    <a:pt x="815" y="6899"/>
                    <a:pt x="6899" y="815"/>
                    <a:pt x="14395" y="815"/>
                  </a:cubicBezTo>
                  <a:cubicBezTo>
                    <a:pt x="21892" y="815"/>
                    <a:pt x="27976" y="6899"/>
                    <a:pt x="27976" y="14395"/>
                  </a:cubicBezTo>
                  <a:lnTo>
                    <a:pt x="27976" y="65458"/>
                  </a:lnTo>
                  <a:cubicBezTo>
                    <a:pt x="27976" y="72954"/>
                    <a:pt x="21892" y="79038"/>
                    <a:pt x="14395" y="790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600"/>
                <a:buFont typeface="Arial"/>
                <a:buNone/>
              </a:pPr>
              <a:endParaRPr sz="800" b="1" i="0" u="none" strike="noStrike" cap="none">
                <a:solidFill>
                  <a:srgbClr val="FFFFFF"/>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93"/>
        <p:cNvGrpSpPr/>
        <p:nvPr/>
      </p:nvGrpSpPr>
      <p:grpSpPr>
        <a:xfrm>
          <a:off x="0" y="0"/>
          <a:ext cx="0" cy="0"/>
          <a:chOff x="0" y="0"/>
          <a:chExt cx="0" cy="0"/>
        </a:xfrm>
      </p:grpSpPr>
      <p:sp>
        <p:nvSpPr>
          <p:cNvPr id="1094" name="Google Shape;1094;p78"/>
          <p:cNvSpPr txBox="1">
            <a:spLocks noGrp="1"/>
          </p:cNvSpPr>
          <p:nvPr>
            <p:ph type="title"/>
          </p:nvPr>
        </p:nvSpPr>
        <p:spPr>
          <a:xfrm>
            <a:off x="685800" y="812566"/>
            <a:ext cx="10820400" cy="7386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6000"/>
              <a:buFont typeface="Arial"/>
              <a:buNone/>
            </a:pPr>
            <a:r>
              <a:rPr lang="en-US" dirty="0"/>
              <a:t>Where are your Risks?</a:t>
            </a:r>
            <a:endParaRPr dirty="0"/>
          </a:p>
        </p:txBody>
      </p:sp>
      <p:sp>
        <p:nvSpPr>
          <p:cNvPr id="1095" name="Google Shape;1095;p78"/>
          <p:cNvSpPr txBox="1">
            <a:spLocks noGrp="1"/>
          </p:cNvSpPr>
          <p:nvPr>
            <p:ph type="body" idx="1"/>
          </p:nvPr>
        </p:nvSpPr>
        <p:spPr>
          <a:xfrm>
            <a:off x="685800" y="1614084"/>
            <a:ext cx="10820400" cy="383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accent1"/>
              </a:buClr>
              <a:buSzPts val="3000"/>
              <a:buNone/>
            </a:pPr>
            <a:r>
              <a:rPr lang="en-US" dirty="0"/>
              <a:t>There are 9 Risks in the photo, can you spot them all?</a:t>
            </a:r>
            <a:endParaRPr dirty="0"/>
          </a:p>
        </p:txBody>
      </p:sp>
      <p:pic>
        <p:nvPicPr>
          <p:cNvPr id="1096" name="Google Shape;1096;p78"/>
          <p:cNvPicPr preferRelativeResize="0"/>
          <p:nvPr/>
        </p:nvPicPr>
        <p:blipFill rotWithShape="1">
          <a:blip r:embed="rId3">
            <a:alphaModFix/>
          </a:blip>
          <a:srcRect l="382" t="31251" r="3987" b="20920"/>
          <a:stretch/>
        </p:blipFill>
        <p:spPr>
          <a:xfrm>
            <a:off x="0" y="3429000"/>
            <a:ext cx="12188952" cy="3429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61"/>
          <p:cNvSpPr txBox="1">
            <a:spLocks noGrp="1"/>
          </p:cNvSpPr>
          <p:nvPr>
            <p:ph type="body" idx="1"/>
          </p:nvPr>
        </p:nvSpPr>
        <p:spPr>
          <a:xfrm>
            <a:off x="685799" y="812801"/>
            <a:ext cx="3149700" cy="5364300"/>
          </a:xfrm>
          <a:prstGeom prst="rect">
            <a:avLst/>
          </a:prstGeom>
          <a:noFill/>
          <a:ln>
            <a:noFill/>
          </a:ln>
        </p:spPr>
        <p:txBody>
          <a:bodyPr spcFirstLastPara="1" wrap="square" lIns="0" tIns="0" rIns="0" bIns="0" anchor="ctr" anchorCtr="0">
            <a:noAutofit/>
          </a:bodyPr>
          <a:lstStyle/>
          <a:p>
            <a:pPr marL="0" lvl="0" indent="0" algn="l" rtl="0">
              <a:lnSpc>
                <a:spcPct val="80000"/>
              </a:lnSpc>
              <a:spcBef>
                <a:spcPts val="0"/>
              </a:spcBef>
              <a:spcAft>
                <a:spcPts val="0"/>
              </a:spcAft>
              <a:buClr>
                <a:schemeClr val="dk1"/>
              </a:buClr>
              <a:buSzPts val="4200"/>
              <a:buNone/>
            </a:pPr>
            <a:r>
              <a:rPr lang="en-US" dirty="0"/>
              <a:t>Identify what matters most</a:t>
            </a:r>
          </a:p>
          <a:p>
            <a:pPr marL="0" lvl="1" indent="-139700" algn="l" rtl="0">
              <a:lnSpc>
                <a:spcPct val="83000"/>
              </a:lnSpc>
              <a:spcBef>
                <a:spcPts val="300"/>
              </a:spcBef>
              <a:spcAft>
                <a:spcPts val="0"/>
              </a:spcAft>
              <a:buSzPts val="2200"/>
              <a:buChar char="​"/>
            </a:pPr>
            <a:r>
              <a:rPr lang="en-US" dirty="0"/>
              <a:t>Stop hunting blindly</a:t>
            </a:r>
            <a:endParaRPr dirty="0"/>
          </a:p>
          <a:p>
            <a:pPr marL="0" lvl="2" indent="0">
              <a:spcBef>
                <a:spcPts val="4200"/>
              </a:spcBef>
              <a:buNone/>
            </a:pPr>
            <a:r>
              <a:rPr lang="en-US" dirty="0"/>
              <a:t>Insider Threats are not singular events, they are like to external threat actors, they follow a similar “attack” pattern.  </a:t>
            </a:r>
            <a:br>
              <a:rPr lang="en-US" dirty="0"/>
            </a:br>
            <a:br>
              <a:rPr lang="en-US" dirty="0"/>
            </a:br>
            <a:r>
              <a:rPr lang="en-US" sz="1000" dirty="0"/>
              <a:t>Source: https://</a:t>
            </a:r>
            <a:r>
              <a:rPr lang="en-US" sz="1000" dirty="0" err="1"/>
              <a:t>github.com</a:t>
            </a:r>
            <a:r>
              <a:rPr lang="en-US" sz="1000" dirty="0"/>
              <a:t>/Insider-Threat/Insider-Threat</a:t>
            </a:r>
            <a:endParaRPr dirty="0"/>
          </a:p>
        </p:txBody>
      </p:sp>
      <p:pic>
        <p:nvPicPr>
          <p:cNvPr id="672" name="Google Shape;672;p61"/>
          <p:cNvPicPr preferRelativeResize="0"/>
          <p:nvPr/>
        </p:nvPicPr>
        <p:blipFill>
          <a:blip r:embed="rId3"/>
          <a:srcRect/>
          <a:stretch/>
        </p:blipFill>
        <p:spPr>
          <a:xfrm>
            <a:off x="5189839" y="704335"/>
            <a:ext cx="5935250" cy="4547567"/>
          </a:xfrm>
          <a:prstGeom prst="rect">
            <a:avLst/>
          </a:prstGeom>
          <a:noFill/>
          <a:ln>
            <a:noFill/>
          </a:ln>
        </p:spPr>
      </p:pic>
      <p:grpSp>
        <p:nvGrpSpPr>
          <p:cNvPr id="673" name="Google Shape;673;p61"/>
          <p:cNvGrpSpPr/>
          <p:nvPr/>
        </p:nvGrpSpPr>
        <p:grpSpPr>
          <a:xfrm>
            <a:off x="688332" y="3494951"/>
            <a:ext cx="1839800" cy="61800"/>
            <a:chOff x="4727688" y="3708408"/>
            <a:chExt cx="1839800" cy="61800"/>
          </a:xfrm>
        </p:grpSpPr>
        <p:cxnSp>
          <p:nvCxnSpPr>
            <p:cNvPr id="674" name="Google Shape;674;p61"/>
            <p:cNvCxnSpPr/>
            <p:nvPr/>
          </p:nvCxnSpPr>
          <p:spPr>
            <a:xfrm flipH="1">
              <a:off x="4727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75" name="Google Shape;675;p61"/>
            <p:cNvCxnSpPr/>
            <p:nvPr/>
          </p:nvCxnSpPr>
          <p:spPr>
            <a:xfrm flipH="1">
              <a:off x="4791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76" name="Google Shape;676;p61"/>
            <p:cNvCxnSpPr/>
            <p:nvPr/>
          </p:nvCxnSpPr>
          <p:spPr>
            <a:xfrm flipH="1">
              <a:off x="4854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77" name="Google Shape;677;p61"/>
            <p:cNvCxnSpPr/>
            <p:nvPr/>
          </p:nvCxnSpPr>
          <p:spPr>
            <a:xfrm flipH="1">
              <a:off x="4918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78" name="Google Shape;678;p61"/>
            <p:cNvCxnSpPr/>
            <p:nvPr/>
          </p:nvCxnSpPr>
          <p:spPr>
            <a:xfrm flipH="1">
              <a:off x="4981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79" name="Google Shape;679;p61"/>
            <p:cNvCxnSpPr/>
            <p:nvPr/>
          </p:nvCxnSpPr>
          <p:spPr>
            <a:xfrm flipH="1">
              <a:off x="5045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0" name="Google Shape;680;p61"/>
            <p:cNvCxnSpPr/>
            <p:nvPr/>
          </p:nvCxnSpPr>
          <p:spPr>
            <a:xfrm flipH="1">
              <a:off x="5108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1" name="Google Shape;681;p61"/>
            <p:cNvCxnSpPr/>
            <p:nvPr/>
          </p:nvCxnSpPr>
          <p:spPr>
            <a:xfrm flipH="1">
              <a:off x="5172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2" name="Google Shape;682;p61"/>
            <p:cNvCxnSpPr/>
            <p:nvPr/>
          </p:nvCxnSpPr>
          <p:spPr>
            <a:xfrm flipH="1">
              <a:off x="5235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3" name="Google Shape;683;p61"/>
            <p:cNvCxnSpPr/>
            <p:nvPr/>
          </p:nvCxnSpPr>
          <p:spPr>
            <a:xfrm flipH="1">
              <a:off x="5299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4" name="Google Shape;684;p61"/>
            <p:cNvCxnSpPr/>
            <p:nvPr/>
          </p:nvCxnSpPr>
          <p:spPr>
            <a:xfrm flipH="1">
              <a:off x="5362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5" name="Google Shape;685;p61"/>
            <p:cNvCxnSpPr/>
            <p:nvPr/>
          </p:nvCxnSpPr>
          <p:spPr>
            <a:xfrm flipH="1">
              <a:off x="5426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6" name="Google Shape;686;p61"/>
            <p:cNvCxnSpPr/>
            <p:nvPr/>
          </p:nvCxnSpPr>
          <p:spPr>
            <a:xfrm flipH="1">
              <a:off x="5489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7" name="Google Shape;687;p61"/>
            <p:cNvCxnSpPr/>
            <p:nvPr/>
          </p:nvCxnSpPr>
          <p:spPr>
            <a:xfrm flipH="1">
              <a:off x="5553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8" name="Google Shape;688;p61"/>
            <p:cNvCxnSpPr/>
            <p:nvPr/>
          </p:nvCxnSpPr>
          <p:spPr>
            <a:xfrm flipH="1">
              <a:off x="5616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89" name="Google Shape;689;p61"/>
            <p:cNvCxnSpPr/>
            <p:nvPr/>
          </p:nvCxnSpPr>
          <p:spPr>
            <a:xfrm flipH="1">
              <a:off x="5680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0" name="Google Shape;690;p61"/>
            <p:cNvCxnSpPr/>
            <p:nvPr/>
          </p:nvCxnSpPr>
          <p:spPr>
            <a:xfrm flipH="1">
              <a:off x="5743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1" name="Google Shape;691;p61"/>
            <p:cNvCxnSpPr/>
            <p:nvPr/>
          </p:nvCxnSpPr>
          <p:spPr>
            <a:xfrm flipH="1">
              <a:off x="5807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2" name="Google Shape;692;p61"/>
            <p:cNvCxnSpPr/>
            <p:nvPr/>
          </p:nvCxnSpPr>
          <p:spPr>
            <a:xfrm flipH="1">
              <a:off x="5870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3" name="Google Shape;693;p61"/>
            <p:cNvCxnSpPr/>
            <p:nvPr/>
          </p:nvCxnSpPr>
          <p:spPr>
            <a:xfrm flipH="1">
              <a:off x="5934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4" name="Google Shape;694;p61"/>
            <p:cNvCxnSpPr/>
            <p:nvPr/>
          </p:nvCxnSpPr>
          <p:spPr>
            <a:xfrm flipH="1">
              <a:off x="5997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5" name="Google Shape;695;p61"/>
            <p:cNvCxnSpPr/>
            <p:nvPr/>
          </p:nvCxnSpPr>
          <p:spPr>
            <a:xfrm flipH="1">
              <a:off x="6061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6" name="Google Shape;696;p61"/>
            <p:cNvCxnSpPr/>
            <p:nvPr/>
          </p:nvCxnSpPr>
          <p:spPr>
            <a:xfrm flipH="1">
              <a:off x="6124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7" name="Google Shape;697;p61"/>
            <p:cNvCxnSpPr/>
            <p:nvPr/>
          </p:nvCxnSpPr>
          <p:spPr>
            <a:xfrm flipH="1">
              <a:off x="6188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8" name="Google Shape;698;p61"/>
            <p:cNvCxnSpPr/>
            <p:nvPr/>
          </p:nvCxnSpPr>
          <p:spPr>
            <a:xfrm flipH="1">
              <a:off x="6251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699" name="Google Shape;699;p61"/>
            <p:cNvCxnSpPr/>
            <p:nvPr/>
          </p:nvCxnSpPr>
          <p:spPr>
            <a:xfrm flipH="1">
              <a:off x="6315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700" name="Google Shape;700;p61"/>
            <p:cNvCxnSpPr/>
            <p:nvPr/>
          </p:nvCxnSpPr>
          <p:spPr>
            <a:xfrm flipH="1">
              <a:off x="6378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701" name="Google Shape;701;p61"/>
            <p:cNvCxnSpPr/>
            <p:nvPr/>
          </p:nvCxnSpPr>
          <p:spPr>
            <a:xfrm flipH="1">
              <a:off x="6442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702" name="Google Shape;702;p61"/>
            <p:cNvCxnSpPr/>
            <p:nvPr/>
          </p:nvCxnSpPr>
          <p:spPr>
            <a:xfrm flipH="1">
              <a:off x="6505688" y="3708408"/>
              <a:ext cx="61800" cy="61800"/>
            </a:xfrm>
            <a:prstGeom prst="straightConnector1">
              <a:avLst/>
            </a:prstGeom>
            <a:noFill/>
            <a:ln w="12700" cap="rnd" cmpd="sng">
              <a:solidFill>
                <a:srgbClr val="EC008C"/>
              </a:solidFill>
              <a:prstDash val="solid"/>
              <a:round/>
              <a:headEnd type="none" w="sm" len="sm"/>
              <a:tailEnd type="none" w="sm" len="sm"/>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67"/>
        <p:cNvGrpSpPr/>
        <p:nvPr/>
      </p:nvGrpSpPr>
      <p:grpSpPr>
        <a:xfrm>
          <a:off x="0" y="0"/>
          <a:ext cx="0" cy="0"/>
          <a:chOff x="0" y="0"/>
          <a:chExt cx="0" cy="0"/>
        </a:xfrm>
      </p:grpSpPr>
      <p:sp>
        <p:nvSpPr>
          <p:cNvPr id="5668" name="Google Shape;5668;p144"/>
          <p:cNvSpPr/>
          <p:nvPr/>
        </p:nvSpPr>
        <p:spPr>
          <a:xfrm>
            <a:off x="6139572" y="1686878"/>
            <a:ext cx="1355750" cy="1358792"/>
          </a:xfrm>
          <a:custGeom>
            <a:avLst/>
            <a:gdLst/>
            <a:ahLst/>
            <a:cxnLst/>
            <a:rect l="l" t="t" r="r" b="b"/>
            <a:pathLst>
              <a:path w="549" h="550" extrusionOk="0">
                <a:moveTo>
                  <a:pt x="549" y="322"/>
                </a:moveTo>
                <a:cubicBezTo>
                  <a:pt x="416" y="0"/>
                  <a:pt x="416" y="0"/>
                  <a:pt x="416" y="0"/>
                </a:cubicBezTo>
                <a:cubicBezTo>
                  <a:pt x="222" y="82"/>
                  <a:pt x="83" y="221"/>
                  <a:pt x="0" y="414"/>
                </a:cubicBezTo>
                <a:cubicBezTo>
                  <a:pt x="325" y="550"/>
                  <a:pt x="325" y="550"/>
                  <a:pt x="325" y="550"/>
                </a:cubicBezTo>
                <a:cubicBezTo>
                  <a:pt x="369" y="448"/>
                  <a:pt x="448" y="367"/>
                  <a:pt x="549" y="322"/>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69" name="Google Shape;5669;p144"/>
          <p:cNvSpPr/>
          <p:nvPr/>
        </p:nvSpPr>
        <p:spPr>
          <a:xfrm>
            <a:off x="7230125" y="1467665"/>
            <a:ext cx="1449984" cy="987936"/>
          </a:xfrm>
          <a:custGeom>
            <a:avLst/>
            <a:gdLst/>
            <a:ahLst/>
            <a:cxnLst/>
            <a:rect l="l" t="t" r="r" b="b"/>
            <a:pathLst>
              <a:path w="587" h="400" extrusionOk="0">
                <a:moveTo>
                  <a:pt x="455" y="396"/>
                </a:moveTo>
                <a:cubicBezTo>
                  <a:pt x="587" y="80"/>
                  <a:pt x="587" y="80"/>
                  <a:pt x="587" y="80"/>
                </a:cubicBezTo>
                <a:cubicBezTo>
                  <a:pt x="392" y="1"/>
                  <a:pt x="195" y="0"/>
                  <a:pt x="0" y="79"/>
                </a:cubicBezTo>
                <a:cubicBezTo>
                  <a:pt x="132" y="400"/>
                  <a:pt x="132" y="400"/>
                  <a:pt x="132" y="400"/>
                </a:cubicBezTo>
                <a:cubicBezTo>
                  <a:pt x="236" y="358"/>
                  <a:pt x="350" y="356"/>
                  <a:pt x="455" y="396"/>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0" name="Google Shape;5670;p144"/>
          <p:cNvSpPr/>
          <p:nvPr/>
        </p:nvSpPr>
        <p:spPr>
          <a:xfrm>
            <a:off x="9014617" y="2778954"/>
            <a:ext cx="969696" cy="1449984"/>
          </a:xfrm>
          <a:custGeom>
            <a:avLst/>
            <a:gdLst/>
            <a:ahLst/>
            <a:cxnLst/>
            <a:rect l="l" t="t" r="r" b="b"/>
            <a:pathLst>
              <a:path w="393" h="587" extrusionOk="0">
                <a:moveTo>
                  <a:pt x="315" y="0"/>
                </a:moveTo>
                <a:cubicBezTo>
                  <a:pt x="1" y="130"/>
                  <a:pt x="1" y="130"/>
                  <a:pt x="1" y="130"/>
                </a:cubicBezTo>
                <a:cubicBezTo>
                  <a:pt x="43" y="236"/>
                  <a:pt x="43" y="351"/>
                  <a:pt x="0" y="457"/>
                </a:cubicBezTo>
                <a:cubicBezTo>
                  <a:pt x="314" y="587"/>
                  <a:pt x="314" y="587"/>
                  <a:pt x="314" y="587"/>
                </a:cubicBezTo>
                <a:cubicBezTo>
                  <a:pt x="393" y="393"/>
                  <a:pt x="393" y="195"/>
                  <a:pt x="315" y="0"/>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1" name="Google Shape;5671;p144"/>
          <p:cNvSpPr/>
          <p:nvPr/>
        </p:nvSpPr>
        <p:spPr>
          <a:xfrm>
            <a:off x="8413280" y="3968334"/>
            <a:ext cx="1349672" cy="1349672"/>
          </a:xfrm>
          <a:custGeom>
            <a:avLst/>
            <a:gdLst/>
            <a:ahLst/>
            <a:cxnLst/>
            <a:rect l="l" t="t" r="r" b="b"/>
            <a:pathLst>
              <a:path w="547" h="546" extrusionOk="0">
                <a:moveTo>
                  <a:pt x="0" y="227"/>
                </a:moveTo>
                <a:cubicBezTo>
                  <a:pt x="131" y="546"/>
                  <a:pt x="131" y="546"/>
                  <a:pt x="131" y="546"/>
                </a:cubicBezTo>
                <a:cubicBezTo>
                  <a:pt x="325" y="464"/>
                  <a:pt x="465" y="325"/>
                  <a:pt x="547" y="131"/>
                </a:cubicBezTo>
                <a:cubicBezTo>
                  <a:pt x="233" y="0"/>
                  <a:pt x="233" y="0"/>
                  <a:pt x="233" y="0"/>
                </a:cubicBezTo>
                <a:cubicBezTo>
                  <a:pt x="186" y="104"/>
                  <a:pt x="104" y="184"/>
                  <a:pt x="0" y="227"/>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2" name="Google Shape;5672;p144"/>
          <p:cNvSpPr/>
          <p:nvPr/>
        </p:nvSpPr>
        <p:spPr>
          <a:xfrm>
            <a:off x="7222343" y="4541452"/>
            <a:ext cx="1449984" cy="992494"/>
          </a:xfrm>
          <a:custGeom>
            <a:avLst/>
            <a:gdLst/>
            <a:ahLst/>
            <a:cxnLst/>
            <a:rect l="l" t="t" r="r" b="b"/>
            <a:pathLst>
              <a:path w="587" h="402" extrusionOk="0">
                <a:moveTo>
                  <a:pt x="135" y="0"/>
                </a:moveTo>
                <a:cubicBezTo>
                  <a:pt x="0" y="323"/>
                  <a:pt x="0" y="323"/>
                  <a:pt x="0" y="323"/>
                </a:cubicBezTo>
                <a:cubicBezTo>
                  <a:pt x="195" y="402"/>
                  <a:pt x="392" y="402"/>
                  <a:pt x="587" y="324"/>
                </a:cubicBezTo>
                <a:cubicBezTo>
                  <a:pt x="456" y="5"/>
                  <a:pt x="456" y="5"/>
                  <a:pt x="456" y="5"/>
                </a:cubicBezTo>
                <a:cubicBezTo>
                  <a:pt x="352" y="44"/>
                  <a:pt x="238" y="42"/>
                  <a:pt x="135" y="0"/>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3" name="Google Shape;5673;p144"/>
          <p:cNvSpPr/>
          <p:nvPr/>
        </p:nvSpPr>
        <p:spPr>
          <a:xfrm>
            <a:off x="6136460" y="3954456"/>
            <a:ext cx="1355750" cy="1360310"/>
          </a:xfrm>
          <a:custGeom>
            <a:avLst/>
            <a:gdLst/>
            <a:ahLst/>
            <a:cxnLst/>
            <a:rect l="l" t="t" r="r" b="b"/>
            <a:pathLst>
              <a:path w="549" h="551" extrusionOk="0">
                <a:moveTo>
                  <a:pt x="415" y="551"/>
                </a:moveTo>
                <a:cubicBezTo>
                  <a:pt x="549" y="227"/>
                  <a:pt x="549" y="227"/>
                  <a:pt x="549" y="227"/>
                </a:cubicBezTo>
                <a:cubicBezTo>
                  <a:pt x="449" y="182"/>
                  <a:pt x="370" y="102"/>
                  <a:pt x="327" y="0"/>
                </a:cubicBezTo>
                <a:cubicBezTo>
                  <a:pt x="0" y="135"/>
                  <a:pt x="0" y="135"/>
                  <a:pt x="0" y="135"/>
                </a:cubicBezTo>
                <a:cubicBezTo>
                  <a:pt x="82" y="329"/>
                  <a:pt x="221" y="468"/>
                  <a:pt x="415" y="551"/>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4" name="Google Shape;5674;p144"/>
          <p:cNvSpPr/>
          <p:nvPr/>
        </p:nvSpPr>
        <p:spPr>
          <a:xfrm>
            <a:off x="5920539" y="2774284"/>
            <a:ext cx="1000096" cy="1449984"/>
          </a:xfrm>
          <a:custGeom>
            <a:avLst/>
            <a:gdLst/>
            <a:ahLst/>
            <a:cxnLst/>
            <a:rect l="l" t="t" r="r" b="b"/>
            <a:pathLst>
              <a:path w="405" h="587" extrusionOk="0">
                <a:moveTo>
                  <a:pt x="78" y="587"/>
                </a:moveTo>
                <a:cubicBezTo>
                  <a:pt x="405" y="452"/>
                  <a:pt x="405" y="452"/>
                  <a:pt x="405" y="452"/>
                </a:cubicBezTo>
                <a:cubicBezTo>
                  <a:pt x="365" y="350"/>
                  <a:pt x="365" y="238"/>
                  <a:pt x="404" y="136"/>
                </a:cubicBezTo>
                <a:cubicBezTo>
                  <a:pt x="79" y="0"/>
                  <a:pt x="79" y="0"/>
                  <a:pt x="79" y="0"/>
                </a:cubicBezTo>
                <a:cubicBezTo>
                  <a:pt x="0" y="195"/>
                  <a:pt x="0" y="392"/>
                  <a:pt x="78" y="587"/>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5" name="Google Shape;5675;p144"/>
          <p:cNvSpPr/>
          <p:nvPr/>
        </p:nvSpPr>
        <p:spPr>
          <a:xfrm>
            <a:off x="8417934" y="1689848"/>
            <a:ext cx="1348152" cy="1346630"/>
          </a:xfrm>
          <a:custGeom>
            <a:avLst/>
            <a:gdLst/>
            <a:ahLst/>
            <a:cxnLst/>
            <a:rect l="l" t="t" r="r" b="b"/>
            <a:pathLst>
              <a:path w="546" h="545" extrusionOk="0">
                <a:moveTo>
                  <a:pt x="132" y="0"/>
                </a:moveTo>
                <a:cubicBezTo>
                  <a:pt x="0" y="316"/>
                  <a:pt x="0" y="316"/>
                  <a:pt x="0" y="316"/>
                </a:cubicBezTo>
                <a:cubicBezTo>
                  <a:pt x="105" y="360"/>
                  <a:pt x="187" y="441"/>
                  <a:pt x="232" y="545"/>
                </a:cubicBezTo>
                <a:cubicBezTo>
                  <a:pt x="546" y="416"/>
                  <a:pt x="546" y="416"/>
                  <a:pt x="546" y="416"/>
                </a:cubicBezTo>
                <a:cubicBezTo>
                  <a:pt x="464" y="222"/>
                  <a:pt x="325" y="82"/>
                  <a:pt x="132" y="0"/>
                </a:cubicBezTo>
                <a:close/>
              </a:path>
            </a:pathLst>
          </a:custGeom>
          <a:noFill/>
          <a:ln w="38100" cap="rnd" cmpd="sng">
            <a:solidFill>
              <a:schemeClr val="lt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676" name="Google Shape;5676;p144"/>
          <p:cNvSpPr/>
          <p:nvPr/>
        </p:nvSpPr>
        <p:spPr>
          <a:xfrm>
            <a:off x="6914138" y="2442346"/>
            <a:ext cx="2112388" cy="2115557"/>
          </a:xfrm>
          <a:custGeom>
            <a:avLst/>
            <a:gdLst/>
            <a:ahLst/>
            <a:cxnLst/>
            <a:rect l="l" t="t" r="r" b="b"/>
            <a:pathLst>
              <a:path w="410" h="410" extrusionOk="0">
                <a:moveTo>
                  <a:pt x="216" y="6"/>
                </a:moveTo>
                <a:cubicBezTo>
                  <a:pt x="97" y="0"/>
                  <a:pt x="0" y="97"/>
                  <a:pt x="6" y="215"/>
                </a:cubicBezTo>
                <a:cubicBezTo>
                  <a:pt x="11" y="317"/>
                  <a:pt x="94" y="399"/>
                  <a:pt x="195" y="404"/>
                </a:cubicBezTo>
                <a:cubicBezTo>
                  <a:pt x="313" y="410"/>
                  <a:pt x="410" y="313"/>
                  <a:pt x="404" y="195"/>
                </a:cubicBezTo>
                <a:cubicBezTo>
                  <a:pt x="399" y="93"/>
                  <a:pt x="317" y="11"/>
                  <a:pt x="216" y="6"/>
                </a:cubicBezTo>
                <a:close/>
              </a:path>
            </a:pathLst>
          </a:custGeom>
          <a:gradFill>
            <a:gsLst>
              <a:gs pos="0">
                <a:schemeClr val="accent6"/>
              </a:gs>
              <a:gs pos="10000">
                <a:schemeClr val="accent6"/>
              </a:gs>
              <a:gs pos="40000">
                <a:schemeClr val="accent2"/>
              </a:gs>
              <a:gs pos="80000">
                <a:schemeClr val="accent1"/>
              </a:gs>
              <a:gs pos="100000">
                <a:schemeClr val="accent1"/>
              </a:gs>
            </a:gsLst>
            <a:lin ang="269863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677" name="Google Shape;5677;p144"/>
          <p:cNvSpPr txBox="1"/>
          <p:nvPr/>
        </p:nvSpPr>
        <p:spPr>
          <a:xfrm>
            <a:off x="7459224" y="5089736"/>
            <a:ext cx="976200" cy="2940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Identity and Access</a:t>
            </a:r>
            <a:endParaRPr/>
          </a:p>
        </p:txBody>
      </p:sp>
      <p:sp>
        <p:nvSpPr>
          <p:cNvPr id="5678" name="Google Shape;5678;p144"/>
          <p:cNvSpPr txBox="1"/>
          <p:nvPr/>
        </p:nvSpPr>
        <p:spPr>
          <a:xfrm>
            <a:off x="6286050" y="4585646"/>
            <a:ext cx="1181100" cy="2940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dirty="0">
                <a:solidFill>
                  <a:schemeClr val="dk1"/>
                </a:solidFill>
              </a:rPr>
              <a:t>Critical Infrastructure</a:t>
            </a:r>
            <a:endParaRPr dirty="0"/>
          </a:p>
        </p:txBody>
      </p:sp>
      <p:sp>
        <p:nvSpPr>
          <p:cNvPr id="5679" name="Google Shape;5679;p144"/>
          <p:cNvSpPr txBox="1"/>
          <p:nvPr/>
        </p:nvSpPr>
        <p:spPr>
          <a:xfrm>
            <a:off x="8526422" y="4585646"/>
            <a:ext cx="976200" cy="1932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dirty="0">
                <a:solidFill>
                  <a:schemeClr val="dk1"/>
                </a:solidFill>
                <a:latin typeface="Arial"/>
                <a:ea typeface="Arial"/>
                <a:cs typeface="Arial"/>
                <a:sym typeface="Arial"/>
              </a:rPr>
              <a:t>Endpoints</a:t>
            </a:r>
            <a:br>
              <a:rPr lang="en-US" sz="800" dirty="0">
                <a:solidFill>
                  <a:schemeClr val="dk1"/>
                </a:solidFill>
                <a:latin typeface="Arial"/>
                <a:ea typeface="Arial"/>
                <a:cs typeface="Arial"/>
                <a:sym typeface="Arial"/>
              </a:rPr>
            </a:br>
            <a:r>
              <a:rPr lang="en-US" sz="800" dirty="0">
                <a:solidFill>
                  <a:schemeClr val="dk1"/>
                </a:solidFill>
                <a:latin typeface="Arial"/>
                <a:ea typeface="Arial"/>
                <a:cs typeface="Arial"/>
                <a:sym typeface="Arial"/>
              </a:rPr>
              <a:t>EDR/NGAV</a:t>
            </a:r>
            <a:endParaRPr dirty="0"/>
          </a:p>
        </p:txBody>
      </p:sp>
      <p:sp>
        <p:nvSpPr>
          <p:cNvPr id="5680" name="Google Shape;5680;p144"/>
          <p:cNvSpPr txBox="1"/>
          <p:nvPr/>
        </p:nvSpPr>
        <p:spPr>
          <a:xfrm>
            <a:off x="9109850" y="3555975"/>
            <a:ext cx="848700" cy="1932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Orchestration</a:t>
            </a:r>
            <a:endParaRPr/>
          </a:p>
        </p:txBody>
      </p:sp>
      <p:sp>
        <p:nvSpPr>
          <p:cNvPr id="5681" name="Google Shape;5681;p144"/>
          <p:cNvSpPr txBox="1"/>
          <p:nvPr/>
        </p:nvSpPr>
        <p:spPr>
          <a:xfrm>
            <a:off x="5924817" y="3555970"/>
            <a:ext cx="976200" cy="2940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dirty="0">
                <a:solidFill>
                  <a:schemeClr val="dk1"/>
                </a:solidFill>
                <a:latin typeface="Arial"/>
                <a:ea typeface="Arial"/>
                <a:cs typeface="Arial"/>
                <a:sym typeface="Arial"/>
              </a:rPr>
              <a:t>SaaS / Online Storage</a:t>
            </a:r>
            <a:endParaRPr dirty="0"/>
          </a:p>
        </p:txBody>
      </p:sp>
      <p:sp>
        <p:nvSpPr>
          <p:cNvPr id="5682" name="Google Shape;5682;p144"/>
          <p:cNvSpPr txBox="1"/>
          <p:nvPr/>
        </p:nvSpPr>
        <p:spPr>
          <a:xfrm>
            <a:off x="8602951" y="2426594"/>
            <a:ext cx="976200" cy="2940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dirty="0">
                <a:solidFill>
                  <a:schemeClr val="dk1"/>
                </a:solidFill>
                <a:latin typeface="Arial"/>
                <a:ea typeface="Arial"/>
                <a:cs typeface="Arial"/>
                <a:sym typeface="Arial"/>
              </a:rPr>
              <a:t>HR Data </a:t>
            </a:r>
          </a:p>
        </p:txBody>
      </p:sp>
      <p:sp>
        <p:nvSpPr>
          <p:cNvPr id="5683" name="Google Shape;5683;p144"/>
          <p:cNvSpPr txBox="1"/>
          <p:nvPr/>
        </p:nvSpPr>
        <p:spPr>
          <a:xfrm>
            <a:off x="7467006" y="2079271"/>
            <a:ext cx="976200" cy="1932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Clr>
                <a:schemeClr val="dk1"/>
              </a:buClr>
              <a:buSzPts val="800"/>
              <a:buFont typeface="Arial"/>
              <a:buNone/>
            </a:pPr>
            <a:r>
              <a:rPr lang="en-US" sz="800">
                <a:solidFill>
                  <a:schemeClr val="dk1"/>
                </a:solidFill>
                <a:latin typeface="Arial"/>
                <a:ea typeface="Arial"/>
                <a:cs typeface="Arial"/>
                <a:sym typeface="Arial"/>
              </a:rPr>
              <a:t>Network</a:t>
            </a:r>
            <a:endParaRPr/>
          </a:p>
        </p:txBody>
      </p:sp>
      <p:sp>
        <p:nvSpPr>
          <p:cNvPr id="5684" name="Google Shape;5684;p144"/>
          <p:cNvSpPr txBox="1"/>
          <p:nvPr/>
        </p:nvSpPr>
        <p:spPr>
          <a:xfrm>
            <a:off x="6403614" y="2426594"/>
            <a:ext cx="976200" cy="294000"/>
          </a:xfrm>
          <a:prstGeom prst="rect">
            <a:avLst/>
          </a:prstGeom>
          <a:noFill/>
          <a:ln>
            <a:noFill/>
          </a:ln>
        </p:spPr>
        <p:txBody>
          <a:bodyPr spcFirstLastPara="1" wrap="square" lIns="91375" tIns="45675" rIns="91375" bIns="45675" anchor="t" anchorCtr="0">
            <a:noAutofit/>
          </a:bodyPr>
          <a:lstStyle/>
          <a:p>
            <a:pPr marL="0" marR="0" lvl="0" indent="0" algn="ctr" rtl="0">
              <a:lnSpc>
                <a:spcPct val="82000"/>
              </a:lnSpc>
              <a:spcBef>
                <a:spcPts val="0"/>
              </a:spcBef>
              <a:spcAft>
                <a:spcPts val="0"/>
              </a:spcAft>
              <a:buNone/>
            </a:pPr>
            <a:r>
              <a:rPr lang="en-US" sz="800" dirty="0">
                <a:solidFill>
                  <a:schemeClr val="dk1"/>
                </a:solidFill>
                <a:latin typeface="Arial"/>
                <a:ea typeface="Arial"/>
                <a:cs typeface="Arial"/>
                <a:sym typeface="Arial"/>
              </a:rPr>
              <a:t>Web Proxy</a:t>
            </a:r>
            <a:br>
              <a:rPr lang="en-US" sz="800" dirty="0">
                <a:solidFill>
                  <a:schemeClr val="dk1"/>
                </a:solidFill>
                <a:latin typeface="Arial"/>
                <a:ea typeface="Arial"/>
                <a:cs typeface="Arial"/>
                <a:sym typeface="Arial"/>
              </a:rPr>
            </a:br>
            <a:r>
              <a:rPr lang="en-US" sz="800" dirty="0">
                <a:solidFill>
                  <a:schemeClr val="dk1"/>
                </a:solidFill>
                <a:latin typeface="Arial"/>
                <a:ea typeface="Arial"/>
                <a:cs typeface="Arial"/>
                <a:sym typeface="Arial"/>
              </a:rPr>
              <a:t>Firewall</a:t>
            </a:r>
            <a:endParaRPr dirty="0"/>
          </a:p>
        </p:txBody>
      </p:sp>
      <p:sp>
        <p:nvSpPr>
          <p:cNvPr id="5698" name="Google Shape;5698;p144"/>
          <p:cNvSpPr/>
          <p:nvPr/>
        </p:nvSpPr>
        <p:spPr>
          <a:xfrm>
            <a:off x="7793129" y="1751273"/>
            <a:ext cx="323977" cy="323977"/>
          </a:xfrm>
          <a:custGeom>
            <a:avLst/>
            <a:gdLst/>
            <a:ahLst/>
            <a:cxnLst/>
            <a:rect l="l" t="t" r="r" b="b"/>
            <a:pathLst>
              <a:path w="789" h="789" extrusionOk="0">
                <a:moveTo>
                  <a:pt x="673" y="116"/>
                </a:moveTo>
                <a:cubicBezTo>
                  <a:pt x="599" y="41"/>
                  <a:pt x="500" y="0"/>
                  <a:pt x="394" y="0"/>
                </a:cubicBezTo>
                <a:cubicBezTo>
                  <a:pt x="177" y="0"/>
                  <a:pt x="0" y="177"/>
                  <a:pt x="0" y="395"/>
                </a:cubicBezTo>
                <a:cubicBezTo>
                  <a:pt x="0" y="612"/>
                  <a:pt x="177" y="789"/>
                  <a:pt x="394" y="789"/>
                </a:cubicBezTo>
                <a:cubicBezTo>
                  <a:pt x="612" y="789"/>
                  <a:pt x="789" y="612"/>
                  <a:pt x="789" y="395"/>
                </a:cubicBezTo>
                <a:cubicBezTo>
                  <a:pt x="789" y="289"/>
                  <a:pt x="748" y="190"/>
                  <a:pt x="673" y="116"/>
                </a:cubicBezTo>
                <a:close/>
                <a:moveTo>
                  <a:pt x="590" y="379"/>
                </a:moveTo>
                <a:cubicBezTo>
                  <a:pt x="589" y="318"/>
                  <a:pt x="582" y="261"/>
                  <a:pt x="569" y="210"/>
                </a:cubicBezTo>
                <a:cubicBezTo>
                  <a:pt x="610" y="201"/>
                  <a:pt x="647" y="187"/>
                  <a:pt x="679" y="171"/>
                </a:cubicBezTo>
                <a:cubicBezTo>
                  <a:pt x="726" y="230"/>
                  <a:pt x="753" y="302"/>
                  <a:pt x="757" y="379"/>
                </a:cubicBezTo>
                <a:lnTo>
                  <a:pt x="590" y="379"/>
                </a:lnTo>
                <a:close/>
                <a:moveTo>
                  <a:pt x="558" y="379"/>
                </a:moveTo>
                <a:cubicBezTo>
                  <a:pt x="410" y="379"/>
                  <a:pt x="410" y="379"/>
                  <a:pt x="410" y="379"/>
                </a:cubicBezTo>
                <a:cubicBezTo>
                  <a:pt x="410" y="230"/>
                  <a:pt x="410" y="230"/>
                  <a:pt x="410" y="230"/>
                </a:cubicBezTo>
                <a:cubicBezTo>
                  <a:pt x="454" y="229"/>
                  <a:pt x="497" y="225"/>
                  <a:pt x="537" y="217"/>
                </a:cubicBezTo>
                <a:cubicBezTo>
                  <a:pt x="550" y="266"/>
                  <a:pt x="557" y="321"/>
                  <a:pt x="558" y="379"/>
                </a:cubicBezTo>
                <a:close/>
                <a:moveTo>
                  <a:pt x="410" y="198"/>
                </a:moveTo>
                <a:cubicBezTo>
                  <a:pt x="410" y="34"/>
                  <a:pt x="410" y="34"/>
                  <a:pt x="410" y="34"/>
                </a:cubicBezTo>
                <a:cubicBezTo>
                  <a:pt x="458" y="45"/>
                  <a:pt x="501" y="103"/>
                  <a:pt x="528" y="186"/>
                </a:cubicBezTo>
                <a:cubicBezTo>
                  <a:pt x="491" y="193"/>
                  <a:pt x="451" y="197"/>
                  <a:pt x="410" y="198"/>
                </a:cubicBezTo>
                <a:close/>
                <a:moveTo>
                  <a:pt x="378" y="34"/>
                </a:moveTo>
                <a:cubicBezTo>
                  <a:pt x="378" y="198"/>
                  <a:pt x="378" y="198"/>
                  <a:pt x="378" y="198"/>
                </a:cubicBezTo>
                <a:cubicBezTo>
                  <a:pt x="338" y="197"/>
                  <a:pt x="298" y="193"/>
                  <a:pt x="261" y="186"/>
                </a:cubicBezTo>
                <a:cubicBezTo>
                  <a:pt x="288" y="103"/>
                  <a:pt x="331" y="45"/>
                  <a:pt x="378" y="34"/>
                </a:cubicBezTo>
                <a:close/>
                <a:moveTo>
                  <a:pt x="378" y="230"/>
                </a:moveTo>
                <a:cubicBezTo>
                  <a:pt x="378" y="379"/>
                  <a:pt x="378" y="379"/>
                  <a:pt x="378" y="379"/>
                </a:cubicBezTo>
                <a:cubicBezTo>
                  <a:pt x="230" y="379"/>
                  <a:pt x="230" y="379"/>
                  <a:pt x="230" y="379"/>
                </a:cubicBezTo>
                <a:cubicBezTo>
                  <a:pt x="231" y="321"/>
                  <a:pt x="239" y="266"/>
                  <a:pt x="252" y="217"/>
                </a:cubicBezTo>
                <a:cubicBezTo>
                  <a:pt x="292" y="225"/>
                  <a:pt x="335" y="229"/>
                  <a:pt x="378" y="230"/>
                </a:cubicBezTo>
                <a:close/>
                <a:moveTo>
                  <a:pt x="198" y="379"/>
                </a:moveTo>
                <a:cubicBezTo>
                  <a:pt x="32" y="379"/>
                  <a:pt x="32" y="379"/>
                  <a:pt x="32" y="379"/>
                </a:cubicBezTo>
                <a:cubicBezTo>
                  <a:pt x="36" y="300"/>
                  <a:pt x="64" y="228"/>
                  <a:pt x="109" y="171"/>
                </a:cubicBezTo>
                <a:cubicBezTo>
                  <a:pt x="141" y="187"/>
                  <a:pt x="179" y="201"/>
                  <a:pt x="220" y="210"/>
                </a:cubicBezTo>
                <a:cubicBezTo>
                  <a:pt x="207" y="261"/>
                  <a:pt x="199" y="318"/>
                  <a:pt x="198" y="379"/>
                </a:cubicBezTo>
                <a:close/>
                <a:moveTo>
                  <a:pt x="198" y="411"/>
                </a:moveTo>
                <a:cubicBezTo>
                  <a:pt x="199" y="470"/>
                  <a:pt x="207" y="527"/>
                  <a:pt x="220" y="579"/>
                </a:cubicBezTo>
                <a:cubicBezTo>
                  <a:pt x="179" y="589"/>
                  <a:pt x="141" y="602"/>
                  <a:pt x="109" y="618"/>
                </a:cubicBezTo>
                <a:cubicBezTo>
                  <a:pt x="64" y="561"/>
                  <a:pt x="36" y="489"/>
                  <a:pt x="32" y="411"/>
                </a:cubicBezTo>
                <a:lnTo>
                  <a:pt x="198" y="411"/>
                </a:lnTo>
                <a:close/>
                <a:moveTo>
                  <a:pt x="230" y="411"/>
                </a:moveTo>
                <a:cubicBezTo>
                  <a:pt x="378" y="411"/>
                  <a:pt x="378" y="411"/>
                  <a:pt x="378" y="411"/>
                </a:cubicBezTo>
                <a:cubicBezTo>
                  <a:pt x="378" y="559"/>
                  <a:pt x="378" y="559"/>
                  <a:pt x="378" y="559"/>
                </a:cubicBezTo>
                <a:cubicBezTo>
                  <a:pt x="334" y="560"/>
                  <a:pt x="292" y="564"/>
                  <a:pt x="252" y="572"/>
                </a:cubicBezTo>
                <a:cubicBezTo>
                  <a:pt x="239" y="523"/>
                  <a:pt x="231" y="468"/>
                  <a:pt x="230" y="411"/>
                </a:cubicBezTo>
                <a:close/>
                <a:moveTo>
                  <a:pt x="378" y="591"/>
                </a:moveTo>
                <a:cubicBezTo>
                  <a:pt x="378" y="755"/>
                  <a:pt x="378" y="755"/>
                  <a:pt x="378" y="755"/>
                </a:cubicBezTo>
                <a:cubicBezTo>
                  <a:pt x="343" y="747"/>
                  <a:pt x="308" y="712"/>
                  <a:pt x="281" y="655"/>
                </a:cubicBezTo>
                <a:cubicBezTo>
                  <a:pt x="274" y="639"/>
                  <a:pt x="267" y="621"/>
                  <a:pt x="261" y="603"/>
                </a:cubicBezTo>
                <a:cubicBezTo>
                  <a:pt x="298" y="596"/>
                  <a:pt x="338" y="592"/>
                  <a:pt x="378" y="591"/>
                </a:cubicBezTo>
                <a:close/>
                <a:moveTo>
                  <a:pt x="410" y="755"/>
                </a:moveTo>
                <a:cubicBezTo>
                  <a:pt x="410" y="591"/>
                  <a:pt x="410" y="591"/>
                  <a:pt x="410" y="591"/>
                </a:cubicBezTo>
                <a:cubicBezTo>
                  <a:pt x="451" y="592"/>
                  <a:pt x="491" y="596"/>
                  <a:pt x="528" y="603"/>
                </a:cubicBezTo>
                <a:cubicBezTo>
                  <a:pt x="522" y="621"/>
                  <a:pt x="515" y="639"/>
                  <a:pt x="507" y="655"/>
                </a:cubicBezTo>
                <a:cubicBezTo>
                  <a:pt x="481" y="712"/>
                  <a:pt x="446" y="747"/>
                  <a:pt x="410" y="755"/>
                </a:cubicBezTo>
                <a:close/>
                <a:moveTo>
                  <a:pt x="410" y="559"/>
                </a:moveTo>
                <a:cubicBezTo>
                  <a:pt x="410" y="411"/>
                  <a:pt x="410" y="411"/>
                  <a:pt x="410" y="411"/>
                </a:cubicBezTo>
                <a:cubicBezTo>
                  <a:pt x="558" y="411"/>
                  <a:pt x="558" y="411"/>
                  <a:pt x="558" y="411"/>
                </a:cubicBezTo>
                <a:cubicBezTo>
                  <a:pt x="557" y="468"/>
                  <a:pt x="550" y="523"/>
                  <a:pt x="537" y="572"/>
                </a:cubicBezTo>
                <a:cubicBezTo>
                  <a:pt x="497" y="564"/>
                  <a:pt x="454" y="560"/>
                  <a:pt x="410" y="559"/>
                </a:cubicBezTo>
                <a:close/>
                <a:moveTo>
                  <a:pt x="590" y="411"/>
                </a:moveTo>
                <a:cubicBezTo>
                  <a:pt x="757" y="411"/>
                  <a:pt x="757" y="411"/>
                  <a:pt x="757" y="411"/>
                </a:cubicBezTo>
                <a:cubicBezTo>
                  <a:pt x="753" y="489"/>
                  <a:pt x="725" y="561"/>
                  <a:pt x="679" y="618"/>
                </a:cubicBezTo>
                <a:cubicBezTo>
                  <a:pt x="647" y="602"/>
                  <a:pt x="610" y="589"/>
                  <a:pt x="569" y="579"/>
                </a:cubicBezTo>
                <a:cubicBezTo>
                  <a:pt x="582" y="527"/>
                  <a:pt x="589" y="470"/>
                  <a:pt x="590" y="411"/>
                </a:cubicBezTo>
                <a:close/>
                <a:moveTo>
                  <a:pt x="658" y="146"/>
                </a:moveTo>
                <a:cubicBezTo>
                  <a:pt x="629" y="160"/>
                  <a:pt x="596" y="171"/>
                  <a:pt x="560" y="180"/>
                </a:cubicBezTo>
                <a:cubicBezTo>
                  <a:pt x="542" y="122"/>
                  <a:pt x="516" y="75"/>
                  <a:pt x="485" y="43"/>
                </a:cubicBezTo>
                <a:cubicBezTo>
                  <a:pt x="547" y="59"/>
                  <a:pt x="604" y="92"/>
                  <a:pt x="651" y="138"/>
                </a:cubicBezTo>
                <a:cubicBezTo>
                  <a:pt x="653" y="141"/>
                  <a:pt x="656" y="143"/>
                  <a:pt x="658" y="146"/>
                </a:cubicBezTo>
                <a:close/>
                <a:moveTo>
                  <a:pt x="303" y="44"/>
                </a:moveTo>
                <a:cubicBezTo>
                  <a:pt x="273" y="75"/>
                  <a:pt x="247" y="122"/>
                  <a:pt x="229" y="180"/>
                </a:cubicBezTo>
                <a:cubicBezTo>
                  <a:pt x="193" y="171"/>
                  <a:pt x="160" y="160"/>
                  <a:pt x="131" y="146"/>
                </a:cubicBezTo>
                <a:cubicBezTo>
                  <a:pt x="177" y="97"/>
                  <a:pt x="236" y="61"/>
                  <a:pt x="303" y="44"/>
                </a:cubicBezTo>
                <a:close/>
                <a:moveTo>
                  <a:pt x="131" y="643"/>
                </a:moveTo>
                <a:cubicBezTo>
                  <a:pt x="160" y="629"/>
                  <a:pt x="193" y="618"/>
                  <a:pt x="229" y="609"/>
                </a:cubicBezTo>
                <a:cubicBezTo>
                  <a:pt x="236" y="631"/>
                  <a:pt x="244" y="651"/>
                  <a:pt x="252" y="669"/>
                </a:cubicBezTo>
                <a:cubicBezTo>
                  <a:pt x="267" y="700"/>
                  <a:pt x="285" y="726"/>
                  <a:pt x="303" y="746"/>
                </a:cubicBezTo>
                <a:cubicBezTo>
                  <a:pt x="236" y="728"/>
                  <a:pt x="177" y="692"/>
                  <a:pt x="131" y="643"/>
                </a:cubicBezTo>
                <a:close/>
                <a:moveTo>
                  <a:pt x="485" y="746"/>
                </a:moveTo>
                <a:cubicBezTo>
                  <a:pt x="504" y="726"/>
                  <a:pt x="521" y="700"/>
                  <a:pt x="536" y="669"/>
                </a:cubicBezTo>
                <a:cubicBezTo>
                  <a:pt x="545" y="651"/>
                  <a:pt x="553" y="631"/>
                  <a:pt x="560" y="609"/>
                </a:cubicBezTo>
                <a:cubicBezTo>
                  <a:pt x="596" y="618"/>
                  <a:pt x="629" y="629"/>
                  <a:pt x="658" y="643"/>
                </a:cubicBezTo>
                <a:cubicBezTo>
                  <a:pt x="612" y="692"/>
                  <a:pt x="552" y="728"/>
                  <a:pt x="485" y="7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grpSp>
        <p:nvGrpSpPr>
          <p:cNvPr id="5699" name="Google Shape;5699;p144"/>
          <p:cNvGrpSpPr/>
          <p:nvPr/>
        </p:nvGrpSpPr>
        <p:grpSpPr>
          <a:xfrm>
            <a:off x="6237222" y="3195173"/>
            <a:ext cx="351438" cy="322413"/>
            <a:chOff x="5232612" y="2036702"/>
            <a:chExt cx="524848" cy="481500"/>
          </a:xfrm>
        </p:grpSpPr>
        <p:sp>
          <p:nvSpPr>
            <p:cNvPr id="5700" name="Google Shape;5700;p144"/>
            <p:cNvSpPr/>
            <p:nvPr/>
          </p:nvSpPr>
          <p:spPr>
            <a:xfrm>
              <a:off x="5232612" y="2189329"/>
              <a:ext cx="524848" cy="328874"/>
            </a:xfrm>
            <a:custGeom>
              <a:avLst/>
              <a:gdLst/>
              <a:ahLst/>
              <a:cxnLst/>
              <a:rect l="l" t="t" r="r" b="b"/>
              <a:pathLst>
                <a:path w="856" h="536" extrusionOk="0">
                  <a:moveTo>
                    <a:pt x="848" y="8"/>
                  </a:moveTo>
                  <a:cubicBezTo>
                    <a:pt x="840" y="0"/>
                    <a:pt x="827" y="0"/>
                    <a:pt x="820" y="8"/>
                  </a:cubicBezTo>
                  <a:cubicBezTo>
                    <a:pt x="675" y="153"/>
                    <a:pt x="675" y="153"/>
                    <a:pt x="675" y="153"/>
                  </a:cubicBezTo>
                  <a:cubicBezTo>
                    <a:pt x="668" y="150"/>
                    <a:pt x="660" y="148"/>
                    <a:pt x="652" y="148"/>
                  </a:cubicBezTo>
                  <a:cubicBezTo>
                    <a:pt x="208" y="148"/>
                    <a:pt x="208" y="148"/>
                    <a:pt x="208" y="148"/>
                  </a:cubicBezTo>
                  <a:cubicBezTo>
                    <a:pt x="199" y="148"/>
                    <a:pt x="190" y="150"/>
                    <a:pt x="182" y="154"/>
                  </a:cubicBezTo>
                  <a:cubicBezTo>
                    <a:pt x="36" y="8"/>
                    <a:pt x="36" y="8"/>
                    <a:pt x="36" y="8"/>
                  </a:cubicBezTo>
                  <a:cubicBezTo>
                    <a:pt x="28" y="0"/>
                    <a:pt x="16" y="0"/>
                    <a:pt x="8" y="8"/>
                  </a:cubicBezTo>
                  <a:cubicBezTo>
                    <a:pt x="0" y="16"/>
                    <a:pt x="0" y="28"/>
                    <a:pt x="8" y="36"/>
                  </a:cubicBezTo>
                  <a:cubicBezTo>
                    <a:pt x="152" y="181"/>
                    <a:pt x="152" y="181"/>
                    <a:pt x="152" y="181"/>
                  </a:cubicBezTo>
                  <a:cubicBezTo>
                    <a:pt x="147" y="190"/>
                    <a:pt x="144" y="201"/>
                    <a:pt x="144" y="212"/>
                  </a:cubicBezTo>
                  <a:cubicBezTo>
                    <a:pt x="144" y="472"/>
                    <a:pt x="144" y="472"/>
                    <a:pt x="144" y="472"/>
                  </a:cubicBezTo>
                  <a:cubicBezTo>
                    <a:pt x="144" y="507"/>
                    <a:pt x="172" y="536"/>
                    <a:pt x="208" y="536"/>
                  </a:cubicBezTo>
                  <a:cubicBezTo>
                    <a:pt x="652" y="536"/>
                    <a:pt x="652" y="536"/>
                    <a:pt x="652" y="536"/>
                  </a:cubicBezTo>
                  <a:cubicBezTo>
                    <a:pt x="687" y="536"/>
                    <a:pt x="716" y="507"/>
                    <a:pt x="716" y="472"/>
                  </a:cubicBezTo>
                  <a:cubicBezTo>
                    <a:pt x="716" y="212"/>
                    <a:pt x="716" y="212"/>
                    <a:pt x="716" y="212"/>
                  </a:cubicBezTo>
                  <a:cubicBezTo>
                    <a:pt x="716" y="200"/>
                    <a:pt x="712" y="188"/>
                    <a:pt x="706" y="178"/>
                  </a:cubicBezTo>
                  <a:cubicBezTo>
                    <a:pt x="848" y="36"/>
                    <a:pt x="848" y="36"/>
                    <a:pt x="848" y="36"/>
                  </a:cubicBezTo>
                  <a:cubicBezTo>
                    <a:pt x="856" y="28"/>
                    <a:pt x="856" y="16"/>
                    <a:pt x="848" y="8"/>
                  </a:cubicBezTo>
                  <a:close/>
                  <a:moveTo>
                    <a:pt x="684" y="472"/>
                  </a:moveTo>
                  <a:cubicBezTo>
                    <a:pt x="684" y="490"/>
                    <a:pt x="669" y="504"/>
                    <a:pt x="652" y="504"/>
                  </a:cubicBezTo>
                  <a:cubicBezTo>
                    <a:pt x="208" y="504"/>
                    <a:pt x="208" y="504"/>
                    <a:pt x="208" y="504"/>
                  </a:cubicBezTo>
                  <a:cubicBezTo>
                    <a:pt x="190" y="504"/>
                    <a:pt x="176" y="490"/>
                    <a:pt x="176" y="472"/>
                  </a:cubicBezTo>
                  <a:cubicBezTo>
                    <a:pt x="176" y="212"/>
                    <a:pt x="176" y="212"/>
                    <a:pt x="176" y="212"/>
                  </a:cubicBezTo>
                  <a:cubicBezTo>
                    <a:pt x="176" y="194"/>
                    <a:pt x="190" y="180"/>
                    <a:pt x="208" y="180"/>
                  </a:cubicBezTo>
                  <a:cubicBezTo>
                    <a:pt x="652" y="180"/>
                    <a:pt x="652" y="180"/>
                    <a:pt x="652" y="180"/>
                  </a:cubicBezTo>
                  <a:cubicBezTo>
                    <a:pt x="669" y="180"/>
                    <a:pt x="684" y="194"/>
                    <a:pt x="684" y="212"/>
                  </a:cubicBezTo>
                  <a:lnTo>
                    <a:pt x="684" y="4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01" name="Google Shape;5701;p144"/>
            <p:cNvSpPr/>
            <p:nvPr/>
          </p:nvSpPr>
          <p:spPr>
            <a:xfrm>
              <a:off x="5356427" y="2036702"/>
              <a:ext cx="276440" cy="221412"/>
            </a:xfrm>
            <a:custGeom>
              <a:avLst/>
              <a:gdLst/>
              <a:ahLst/>
              <a:cxnLst/>
              <a:rect l="l" t="t" r="r" b="b"/>
              <a:pathLst>
                <a:path w="451" h="361" extrusionOk="0">
                  <a:moveTo>
                    <a:pt x="23" y="340"/>
                  </a:moveTo>
                  <a:cubicBezTo>
                    <a:pt x="81" y="342"/>
                    <a:pt x="81" y="342"/>
                    <a:pt x="81" y="342"/>
                  </a:cubicBezTo>
                  <a:cubicBezTo>
                    <a:pt x="86" y="349"/>
                    <a:pt x="92" y="355"/>
                    <a:pt x="99" y="361"/>
                  </a:cubicBezTo>
                  <a:cubicBezTo>
                    <a:pt x="140" y="361"/>
                    <a:pt x="140" y="361"/>
                    <a:pt x="140" y="361"/>
                  </a:cubicBezTo>
                  <a:cubicBezTo>
                    <a:pt x="140" y="354"/>
                    <a:pt x="140" y="354"/>
                    <a:pt x="140" y="354"/>
                  </a:cubicBezTo>
                  <a:cubicBezTo>
                    <a:pt x="128" y="345"/>
                    <a:pt x="128" y="345"/>
                    <a:pt x="128" y="345"/>
                  </a:cubicBezTo>
                  <a:cubicBezTo>
                    <a:pt x="120" y="338"/>
                    <a:pt x="112" y="330"/>
                    <a:pt x="106" y="322"/>
                  </a:cubicBezTo>
                  <a:cubicBezTo>
                    <a:pt x="96" y="310"/>
                    <a:pt x="96" y="310"/>
                    <a:pt x="96" y="310"/>
                  </a:cubicBezTo>
                  <a:cubicBezTo>
                    <a:pt x="44" y="309"/>
                    <a:pt x="44" y="309"/>
                    <a:pt x="44" y="309"/>
                  </a:cubicBezTo>
                  <a:cubicBezTo>
                    <a:pt x="38" y="294"/>
                    <a:pt x="38" y="294"/>
                    <a:pt x="38" y="294"/>
                  </a:cubicBezTo>
                  <a:cubicBezTo>
                    <a:pt x="75" y="254"/>
                    <a:pt x="75" y="254"/>
                    <a:pt x="75" y="254"/>
                  </a:cubicBezTo>
                  <a:cubicBezTo>
                    <a:pt x="74" y="240"/>
                    <a:pt x="74" y="240"/>
                    <a:pt x="74" y="240"/>
                  </a:cubicBezTo>
                  <a:cubicBezTo>
                    <a:pt x="73" y="230"/>
                    <a:pt x="73" y="220"/>
                    <a:pt x="74" y="210"/>
                  </a:cubicBezTo>
                  <a:cubicBezTo>
                    <a:pt x="76" y="195"/>
                    <a:pt x="76" y="195"/>
                    <a:pt x="76" y="195"/>
                  </a:cubicBezTo>
                  <a:cubicBezTo>
                    <a:pt x="38" y="156"/>
                    <a:pt x="38" y="156"/>
                    <a:pt x="38" y="156"/>
                  </a:cubicBezTo>
                  <a:cubicBezTo>
                    <a:pt x="44" y="141"/>
                    <a:pt x="44" y="141"/>
                    <a:pt x="44" y="141"/>
                  </a:cubicBezTo>
                  <a:cubicBezTo>
                    <a:pt x="100" y="139"/>
                    <a:pt x="100" y="139"/>
                    <a:pt x="100" y="139"/>
                  </a:cubicBezTo>
                  <a:cubicBezTo>
                    <a:pt x="110" y="128"/>
                    <a:pt x="110" y="128"/>
                    <a:pt x="110" y="128"/>
                  </a:cubicBezTo>
                  <a:cubicBezTo>
                    <a:pt x="116" y="121"/>
                    <a:pt x="122" y="114"/>
                    <a:pt x="129" y="109"/>
                  </a:cubicBezTo>
                  <a:cubicBezTo>
                    <a:pt x="141" y="99"/>
                    <a:pt x="141" y="99"/>
                    <a:pt x="141" y="99"/>
                  </a:cubicBezTo>
                  <a:cubicBezTo>
                    <a:pt x="142" y="44"/>
                    <a:pt x="142" y="44"/>
                    <a:pt x="142" y="44"/>
                  </a:cubicBezTo>
                  <a:cubicBezTo>
                    <a:pt x="157" y="37"/>
                    <a:pt x="157" y="37"/>
                    <a:pt x="157" y="37"/>
                  </a:cubicBezTo>
                  <a:cubicBezTo>
                    <a:pt x="198" y="76"/>
                    <a:pt x="198" y="76"/>
                    <a:pt x="198" y="76"/>
                  </a:cubicBezTo>
                  <a:cubicBezTo>
                    <a:pt x="213" y="75"/>
                    <a:pt x="213" y="75"/>
                    <a:pt x="213" y="75"/>
                  </a:cubicBezTo>
                  <a:cubicBezTo>
                    <a:pt x="217" y="74"/>
                    <a:pt x="222" y="74"/>
                    <a:pt x="227" y="74"/>
                  </a:cubicBezTo>
                  <a:cubicBezTo>
                    <a:pt x="231" y="74"/>
                    <a:pt x="236" y="74"/>
                    <a:pt x="241" y="75"/>
                  </a:cubicBezTo>
                  <a:cubicBezTo>
                    <a:pt x="255" y="76"/>
                    <a:pt x="255" y="76"/>
                    <a:pt x="255" y="76"/>
                  </a:cubicBezTo>
                  <a:cubicBezTo>
                    <a:pt x="295" y="38"/>
                    <a:pt x="295" y="38"/>
                    <a:pt x="295" y="38"/>
                  </a:cubicBezTo>
                  <a:cubicBezTo>
                    <a:pt x="310" y="44"/>
                    <a:pt x="310" y="44"/>
                    <a:pt x="310" y="44"/>
                  </a:cubicBezTo>
                  <a:cubicBezTo>
                    <a:pt x="312" y="99"/>
                    <a:pt x="312" y="99"/>
                    <a:pt x="312" y="99"/>
                  </a:cubicBezTo>
                  <a:cubicBezTo>
                    <a:pt x="323" y="108"/>
                    <a:pt x="323" y="108"/>
                    <a:pt x="323" y="108"/>
                  </a:cubicBezTo>
                  <a:cubicBezTo>
                    <a:pt x="331" y="115"/>
                    <a:pt x="338" y="122"/>
                    <a:pt x="345" y="130"/>
                  </a:cubicBezTo>
                  <a:cubicBezTo>
                    <a:pt x="354" y="141"/>
                    <a:pt x="354" y="141"/>
                    <a:pt x="354" y="141"/>
                  </a:cubicBezTo>
                  <a:cubicBezTo>
                    <a:pt x="407" y="141"/>
                    <a:pt x="407" y="141"/>
                    <a:pt x="407" y="141"/>
                  </a:cubicBezTo>
                  <a:cubicBezTo>
                    <a:pt x="414" y="156"/>
                    <a:pt x="414" y="156"/>
                    <a:pt x="414" y="156"/>
                  </a:cubicBezTo>
                  <a:cubicBezTo>
                    <a:pt x="377" y="197"/>
                    <a:pt x="377" y="197"/>
                    <a:pt x="377" y="197"/>
                  </a:cubicBezTo>
                  <a:cubicBezTo>
                    <a:pt x="379" y="211"/>
                    <a:pt x="379" y="211"/>
                    <a:pt x="379" y="211"/>
                  </a:cubicBezTo>
                  <a:cubicBezTo>
                    <a:pt x="380" y="222"/>
                    <a:pt x="380" y="232"/>
                    <a:pt x="379" y="243"/>
                  </a:cubicBezTo>
                  <a:cubicBezTo>
                    <a:pt x="378" y="257"/>
                    <a:pt x="378" y="257"/>
                    <a:pt x="378" y="257"/>
                  </a:cubicBezTo>
                  <a:cubicBezTo>
                    <a:pt x="413" y="294"/>
                    <a:pt x="413" y="294"/>
                    <a:pt x="413" y="294"/>
                  </a:cubicBezTo>
                  <a:cubicBezTo>
                    <a:pt x="407" y="310"/>
                    <a:pt x="407" y="310"/>
                    <a:pt x="407" y="310"/>
                  </a:cubicBezTo>
                  <a:cubicBezTo>
                    <a:pt x="356" y="311"/>
                    <a:pt x="356" y="311"/>
                    <a:pt x="356" y="311"/>
                  </a:cubicBezTo>
                  <a:cubicBezTo>
                    <a:pt x="346" y="323"/>
                    <a:pt x="346" y="323"/>
                    <a:pt x="346" y="323"/>
                  </a:cubicBezTo>
                  <a:cubicBezTo>
                    <a:pt x="339" y="332"/>
                    <a:pt x="331" y="340"/>
                    <a:pt x="322" y="347"/>
                  </a:cubicBezTo>
                  <a:cubicBezTo>
                    <a:pt x="310" y="356"/>
                    <a:pt x="310" y="356"/>
                    <a:pt x="310" y="356"/>
                  </a:cubicBezTo>
                  <a:cubicBezTo>
                    <a:pt x="310" y="361"/>
                    <a:pt x="310" y="361"/>
                    <a:pt x="310" y="361"/>
                  </a:cubicBezTo>
                  <a:cubicBezTo>
                    <a:pt x="354" y="361"/>
                    <a:pt x="354" y="361"/>
                    <a:pt x="354" y="361"/>
                  </a:cubicBezTo>
                  <a:cubicBezTo>
                    <a:pt x="360" y="356"/>
                    <a:pt x="366" y="349"/>
                    <a:pt x="371" y="343"/>
                  </a:cubicBezTo>
                  <a:cubicBezTo>
                    <a:pt x="429" y="341"/>
                    <a:pt x="429" y="341"/>
                    <a:pt x="429" y="341"/>
                  </a:cubicBezTo>
                  <a:cubicBezTo>
                    <a:pt x="451" y="287"/>
                    <a:pt x="451" y="287"/>
                    <a:pt x="451" y="287"/>
                  </a:cubicBezTo>
                  <a:cubicBezTo>
                    <a:pt x="411" y="246"/>
                    <a:pt x="411" y="246"/>
                    <a:pt x="411" y="246"/>
                  </a:cubicBezTo>
                  <a:cubicBezTo>
                    <a:pt x="412" y="233"/>
                    <a:pt x="412" y="220"/>
                    <a:pt x="411" y="208"/>
                  </a:cubicBezTo>
                  <a:cubicBezTo>
                    <a:pt x="451" y="162"/>
                    <a:pt x="451" y="162"/>
                    <a:pt x="451" y="162"/>
                  </a:cubicBezTo>
                  <a:cubicBezTo>
                    <a:pt x="427" y="109"/>
                    <a:pt x="427" y="109"/>
                    <a:pt x="427" y="109"/>
                  </a:cubicBezTo>
                  <a:cubicBezTo>
                    <a:pt x="369" y="109"/>
                    <a:pt x="369" y="109"/>
                    <a:pt x="369" y="109"/>
                  </a:cubicBezTo>
                  <a:cubicBezTo>
                    <a:pt x="362" y="100"/>
                    <a:pt x="353" y="91"/>
                    <a:pt x="344" y="84"/>
                  </a:cubicBezTo>
                  <a:cubicBezTo>
                    <a:pt x="342" y="22"/>
                    <a:pt x="342" y="22"/>
                    <a:pt x="342" y="22"/>
                  </a:cubicBezTo>
                  <a:cubicBezTo>
                    <a:pt x="288" y="0"/>
                    <a:pt x="288" y="0"/>
                    <a:pt x="288" y="0"/>
                  </a:cubicBezTo>
                  <a:cubicBezTo>
                    <a:pt x="244" y="43"/>
                    <a:pt x="244" y="43"/>
                    <a:pt x="244" y="43"/>
                  </a:cubicBezTo>
                  <a:cubicBezTo>
                    <a:pt x="232" y="42"/>
                    <a:pt x="221" y="42"/>
                    <a:pt x="210" y="43"/>
                  </a:cubicBezTo>
                  <a:cubicBezTo>
                    <a:pt x="164" y="0"/>
                    <a:pt x="164" y="0"/>
                    <a:pt x="164" y="0"/>
                  </a:cubicBezTo>
                  <a:cubicBezTo>
                    <a:pt x="111" y="22"/>
                    <a:pt x="111" y="22"/>
                    <a:pt x="111" y="22"/>
                  </a:cubicBezTo>
                  <a:cubicBezTo>
                    <a:pt x="109" y="84"/>
                    <a:pt x="109" y="84"/>
                    <a:pt x="109" y="84"/>
                  </a:cubicBezTo>
                  <a:cubicBezTo>
                    <a:pt x="101" y="91"/>
                    <a:pt x="92" y="99"/>
                    <a:pt x="85" y="107"/>
                  </a:cubicBezTo>
                  <a:cubicBezTo>
                    <a:pt x="23" y="109"/>
                    <a:pt x="23" y="109"/>
                    <a:pt x="23" y="109"/>
                  </a:cubicBezTo>
                  <a:cubicBezTo>
                    <a:pt x="1" y="163"/>
                    <a:pt x="1" y="163"/>
                    <a:pt x="1" y="163"/>
                  </a:cubicBezTo>
                  <a:cubicBezTo>
                    <a:pt x="42" y="206"/>
                    <a:pt x="42" y="206"/>
                    <a:pt x="42" y="206"/>
                  </a:cubicBezTo>
                  <a:cubicBezTo>
                    <a:pt x="41" y="218"/>
                    <a:pt x="41" y="231"/>
                    <a:pt x="42" y="243"/>
                  </a:cubicBezTo>
                  <a:cubicBezTo>
                    <a:pt x="0" y="287"/>
                    <a:pt x="0" y="287"/>
                    <a:pt x="0" y="287"/>
                  </a:cubicBezTo>
                  <a:lnTo>
                    <a:pt x="23" y="3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02" name="Google Shape;5702;p144"/>
            <p:cNvSpPr/>
            <p:nvPr/>
          </p:nvSpPr>
          <p:spPr>
            <a:xfrm>
              <a:off x="5434816" y="2115351"/>
              <a:ext cx="119661" cy="119402"/>
            </a:xfrm>
            <a:custGeom>
              <a:avLst/>
              <a:gdLst/>
              <a:ahLst/>
              <a:cxnLst/>
              <a:rect l="l" t="t" r="r" b="b"/>
              <a:pathLst>
                <a:path w="195" h="195" extrusionOk="0">
                  <a:moveTo>
                    <a:pt x="189" y="85"/>
                  </a:moveTo>
                  <a:cubicBezTo>
                    <a:pt x="182" y="35"/>
                    <a:pt x="136" y="0"/>
                    <a:pt x="86" y="6"/>
                  </a:cubicBezTo>
                  <a:cubicBezTo>
                    <a:pt x="36" y="13"/>
                    <a:pt x="0" y="59"/>
                    <a:pt x="7" y="109"/>
                  </a:cubicBezTo>
                  <a:cubicBezTo>
                    <a:pt x="13" y="159"/>
                    <a:pt x="59" y="195"/>
                    <a:pt x="110" y="188"/>
                  </a:cubicBezTo>
                  <a:cubicBezTo>
                    <a:pt x="160" y="182"/>
                    <a:pt x="195" y="136"/>
                    <a:pt x="189" y="85"/>
                  </a:cubicBezTo>
                  <a:close/>
                  <a:moveTo>
                    <a:pt x="106" y="156"/>
                  </a:moveTo>
                  <a:cubicBezTo>
                    <a:pt x="103" y="157"/>
                    <a:pt x="100" y="157"/>
                    <a:pt x="98" y="157"/>
                  </a:cubicBezTo>
                  <a:cubicBezTo>
                    <a:pt x="98" y="157"/>
                    <a:pt x="98" y="157"/>
                    <a:pt x="98" y="157"/>
                  </a:cubicBezTo>
                  <a:cubicBezTo>
                    <a:pt x="68" y="157"/>
                    <a:pt x="42" y="135"/>
                    <a:pt x="39" y="105"/>
                  </a:cubicBezTo>
                  <a:cubicBezTo>
                    <a:pt x="34" y="72"/>
                    <a:pt x="57" y="42"/>
                    <a:pt x="90" y="38"/>
                  </a:cubicBezTo>
                  <a:cubicBezTo>
                    <a:pt x="93" y="38"/>
                    <a:pt x="95" y="37"/>
                    <a:pt x="98" y="37"/>
                  </a:cubicBezTo>
                  <a:cubicBezTo>
                    <a:pt x="128" y="37"/>
                    <a:pt x="153" y="60"/>
                    <a:pt x="157" y="89"/>
                  </a:cubicBezTo>
                  <a:cubicBezTo>
                    <a:pt x="161" y="122"/>
                    <a:pt x="138" y="152"/>
                    <a:pt x="106" y="1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grpSp>
      <p:sp>
        <p:nvSpPr>
          <p:cNvPr id="5703" name="Google Shape;5703;p144"/>
          <p:cNvSpPr/>
          <p:nvPr/>
        </p:nvSpPr>
        <p:spPr>
          <a:xfrm>
            <a:off x="9400575" y="3186309"/>
            <a:ext cx="211522" cy="340140"/>
          </a:xfrm>
          <a:custGeom>
            <a:avLst/>
            <a:gdLst/>
            <a:ahLst/>
            <a:cxnLst/>
            <a:rect l="l" t="t" r="r" b="b"/>
            <a:pathLst>
              <a:path w="515" h="828" extrusionOk="0">
                <a:moveTo>
                  <a:pt x="440" y="677"/>
                </a:moveTo>
                <a:cubicBezTo>
                  <a:pt x="440" y="495"/>
                  <a:pt x="440" y="495"/>
                  <a:pt x="440" y="495"/>
                </a:cubicBezTo>
                <a:cubicBezTo>
                  <a:pt x="475" y="495"/>
                  <a:pt x="475" y="495"/>
                  <a:pt x="475" y="495"/>
                </a:cubicBezTo>
                <a:cubicBezTo>
                  <a:pt x="488" y="495"/>
                  <a:pt x="498" y="485"/>
                  <a:pt x="498" y="472"/>
                </a:cubicBezTo>
                <a:cubicBezTo>
                  <a:pt x="498" y="370"/>
                  <a:pt x="498" y="370"/>
                  <a:pt x="498" y="370"/>
                </a:cubicBezTo>
                <a:cubicBezTo>
                  <a:pt x="498" y="357"/>
                  <a:pt x="488" y="347"/>
                  <a:pt x="475" y="347"/>
                </a:cubicBezTo>
                <a:cubicBezTo>
                  <a:pt x="440" y="347"/>
                  <a:pt x="440" y="347"/>
                  <a:pt x="440" y="347"/>
                </a:cubicBezTo>
                <a:cubicBezTo>
                  <a:pt x="440" y="173"/>
                  <a:pt x="440" y="173"/>
                  <a:pt x="440" y="173"/>
                </a:cubicBezTo>
                <a:cubicBezTo>
                  <a:pt x="446" y="170"/>
                  <a:pt x="452" y="167"/>
                  <a:pt x="457" y="162"/>
                </a:cubicBezTo>
                <a:cubicBezTo>
                  <a:pt x="497" y="122"/>
                  <a:pt x="497" y="122"/>
                  <a:pt x="497" y="122"/>
                </a:cubicBezTo>
                <a:cubicBezTo>
                  <a:pt x="515" y="104"/>
                  <a:pt x="515" y="75"/>
                  <a:pt x="497" y="58"/>
                </a:cubicBezTo>
                <a:cubicBezTo>
                  <a:pt x="457" y="17"/>
                  <a:pt x="457" y="17"/>
                  <a:pt x="457" y="17"/>
                </a:cubicBezTo>
                <a:cubicBezTo>
                  <a:pt x="439" y="0"/>
                  <a:pt x="410" y="0"/>
                  <a:pt x="392" y="17"/>
                </a:cubicBezTo>
                <a:cubicBezTo>
                  <a:pt x="352" y="58"/>
                  <a:pt x="352" y="58"/>
                  <a:pt x="352" y="58"/>
                </a:cubicBezTo>
                <a:cubicBezTo>
                  <a:pt x="347" y="62"/>
                  <a:pt x="344" y="68"/>
                  <a:pt x="342" y="74"/>
                </a:cubicBezTo>
                <a:cubicBezTo>
                  <a:pt x="152" y="74"/>
                  <a:pt x="152" y="74"/>
                  <a:pt x="152" y="74"/>
                </a:cubicBezTo>
                <a:cubicBezTo>
                  <a:pt x="144" y="39"/>
                  <a:pt x="113" y="13"/>
                  <a:pt x="77" y="13"/>
                </a:cubicBezTo>
                <a:cubicBezTo>
                  <a:pt x="35" y="13"/>
                  <a:pt x="0" y="48"/>
                  <a:pt x="0" y="90"/>
                </a:cubicBezTo>
                <a:cubicBezTo>
                  <a:pt x="0" y="132"/>
                  <a:pt x="35" y="166"/>
                  <a:pt x="77" y="166"/>
                </a:cubicBezTo>
                <a:cubicBezTo>
                  <a:pt x="113" y="166"/>
                  <a:pt x="144" y="140"/>
                  <a:pt x="152" y="106"/>
                </a:cubicBezTo>
                <a:cubicBezTo>
                  <a:pt x="342" y="106"/>
                  <a:pt x="342" y="106"/>
                  <a:pt x="342" y="106"/>
                </a:cubicBezTo>
                <a:cubicBezTo>
                  <a:pt x="344" y="112"/>
                  <a:pt x="347" y="117"/>
                  <a:pt x="352" y="122"/>
                </a:cubicBezTo>
                <a:cubicBezTo>
                  <a:pt x="392" y="162"/>
                  <a:pt x="392" y="162"/>
                  <a:pt x="392" y="162"/>
                </a:cubicBezTo>
                <a:cubicBezTo>
                  <a:pt x="397" y="167"/>
                  <a:pt x="403" y="170"/>
                  <a:pt x="408" y="173"/>
                </a:cubicBezTo>
                <a:cubicBezTo>
                  <a:pt x="408" y="347"/>
                  <a:pt x="408" y="347"/>
                  <a:pt x="408" y="347"/>
                </a:cubicBezTo>
                <a:cubicBezTo>
                  <a:pt x="373" y="347"/>
                  <a:pt x="373" y="347"/>
                  <a:pt x="373" y="347"/>
                </a:cubicBezTo>
                <a:cubicBezTo>
                  <a:pt x="361" y="347"/>
                  <a:pt x="351" y="357"/>
                  <a:pt x="351" y="370"/>
                </a:cubicBezTo>
                <a:cubicBezTo>
                  <a:pt x="351" y="472"/>
                  <a:pt x="351" y="472"/>
                  <a:pt x="351" y="472"/>
                </a:cubicBezTo>
                <a:cubicBezTo>
                  <a:pt x="351" y="485"/>
                  <a:pt x="361" y="495"/>
                  <a:pt x="373" y="495"/>
                </a:cubicBezTo>
                <a:cubicBezTo>
                  <a:pt x="408" y="495"/>
                  <a:pt x="408" y="495"/>
                  <a:pt x="408" y="495"/>
                </a:cubicBezTo>
                <a:cubicBezTo>
                  <a:pt x="408" y="677"/>
                  <a:pt x="408" y="677"/>
                  <a:pt x="408" y="677"/>
                </a:cubicBezTo>
                <a:cubicBezTo>
                  <a:pt x="374" y="685"/>
                  <a:pt x="348" y="715"/>
                  <a:pt x="348" y="752"/>
                </a:cubicBezTo>
                <a:cubicBezTo>
                  <a:pt x="348" y="794"/>
                  <a:pt x="382" y="828"/>
                  <a:pt x="424" y="828"/>
                </a:cubicBezTo>
                <a:cubicBezTo>
                  <a:pt x="467" y="828"/>
                  <a:pt x="501" y="794"/>
                  <a:pt x="501" y="752"/>
                </a:cubicBezTo>
                <a:cubicBezTo>
                  <a:pt x="501" y="715"/>
                  <a:pt x="475" y="685"/>
                  <a:pt x="440" y="677"/>
                </a:cubicBezTo>
                <a:close/>
                <a:moveTo>
                  <a:pt x="77" y="134"/>
                </a:moveTo>
                <a:cubicBezTo>
                  <a:pt x="52" y="134"/>
                  <a:pt x="32" y="114"/>
                  <a:pt x="32" y="90"/>
                </a:cubicBezTo>
                <a:cubicBezTo>
                  <a:pt x="32" y="65"/>
                  <a:pt x="52" y="45"/>
                  <a:pt x="77" y="45"/>
                </a:cubicBezTo>
                <a:cubicBezTo>
                  <a:pt x="101" y="45"/>
                  <a:pt x="121" y="65"/>
                  <a:pt x="121" y="90"/>
                </a:cubicBezTo>
                <a:cubicBezTo>
                  <a:pt x="121" y="114"/>
                  <a:pt x="101" y="134"/>
                  <a:pt x="77" y="134"/>
                </a:cubicBezTo>
                <a:close/>
                <a:moveTo>
                  <a:pt x="381" y="106"/>
                </a:moveTo>
                <a:cubicBezTo>
                  <a:pt x="372" y="97"/>
                  <a:pt x="372" y="83"/>
                  <a:pt x="381" y="74"/>
                </a:cubicBezTo>
                <a:cubicBezTo>
                  <a:pt x="409" y="46"/>
                  <a:pt x="409" y="46"/>
                  <a:pt x="409" y="46"/>
                </a:cubicBezTo>
                <a:cubicBezTo>
                  <a:pt x="417" y="38"/>
                  <a:pt x="432" y="38"/>
                  <a:pt x="440" y="46"/>
                </a:cubicBezTo>
                <a:cubicBezTo>
                  <a:pt x="468" y="74"/>
                  <a:pt x="468" y="74"/>
                  <a:pt x="468" y="74"/>
                </a:cubicBezTo>
                <a:cubicBezTo>
                  <a:pt x="477" y="83"/>
                  <a:pt x="477" y="97"/>
                  <a:pt x="468" y="106"/>
                </a:cubicBezTo>
                <a:cubicBezTo>
                  <a:pt x="440" y="133"/>
                  <a:pt x="440" y="133"/>
                  <a:pt x="440" y="133"/>
                </a:cubicBezTo>
                <a:cubicBezTo>
                  <a:pt x="432" y="142"/>
                  <a:pt x="417" y="142"/>
                  <a:pt x="409" y="133"/>
                </a:cubicBezTo>
                <a:lnTo>
                  <a:pt x="381" y="106"/>
                </a:lnTo>
                <a:close/>
                <a:moveTo>
                  <a:pt x="383" y="379"/>
                </a:moveTo>
                <a:cubicBezTo>
                  <a:pt x="466" y="379"/>
                  <a:pt x="466" y="379"/>
                  <a:pt x="466" y="379"/>
                </a:cubicBezTo>
                <a:cubicBezTo>
                  <a:pt x="466" y="463"/>
                  <a:pt x="466" y="463"/>
                  <a:pt x="466" y="463"/>
                </a:cubicBezTo>
                <a:cubicBezTo>
                  <a:pt x="383" y="463"/>
                  <a:pt x="383" y="463"/>
                  <a:pt x="383" y="463"/>
                </a:cubicBezTo>
                <a:lnTo>
                  <a:pt x="383" y="379"/>
                </a:lnTo>
                <a:close/>
                <a:moveTo>
                  <a:pt x="424" y="796"/>
                </a:moveTo>
                <a:cubicBezTo>
                  <a:pt x="400" y="796"/>
                  <a:pt x="380" y="776"/>
                  <a:pt x="380" y="752"/>
                </a:cubicBezTo>
                <a:cubicBezTo>
                  <a:pt x="380" y="727"/>
                  <a:pt x="400" y="708"/>
                  <a:pt x="424" y="708"/>
                </a:cubicBezTo>
                <a:cubicBezTo>
                  <a:pt x="449" y="708"/>
                  <a:pt x="469" y="727"/>
                  <a:pt x="469" y="752"/>
                </a:cubicBezTo>
                <a:cubicBezTo>
                  <a:pt x="469" y="776"/>
                  <a:pt x="449" y="796"/>
                  <a:pt x="424" y="7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04" name="Google Shape;5704;p144"/>
          <p:cNvSpPr/>
          <p:nvPr/>
        </p:nvSpPr>
        <p:spPr>
          <a:xfrm>
            <a:off x="6743653" y="4285010"/>
            <a:ext cx="266025" cy="279096"/>
          </a:xfrm>
          <a:custGeom>
            <a:avLst/>
            <a:gdLst/>
            <a:ahLst/>
            <a:cxnLst/>
            <a:rect l="l" t="t" r="r" b="b"/>
            <a:pathLst>
              <a:path w="784" h="822" extrusionOk="0">
                <a:moveTo>
                  <a:pt x="755" y="117"/>
                </a:moveTo>
                <a:cubicBezTo>
                  <a:pt x="528" y="108"/>
                  <a:pt x="392" y="0"/>
                  <a:pt x="392" y="0"/>
                </a:cubicBezTo>
                <a:cubicBezTo>
                  <a:pt x="392" y="0"/>
                  <a:pt x="256" y="108"/>
                  <a:pt x="29" y="117"/>
                </a:cubicBezTo>
                <a:cubicBezTo>
                  <a:pt x="13" y="117"/>
                  <a:pt x="0" y="130"/>
                  <a:pt x="0" y="147"/>
                </a:cubicBezTo>
                <a:cubicBezTo>
                  <a:pt x="11" y="682"/>
                  <a:pt x="337" y="822"/>
                  <a:pt x="392" y="822"/>
                </a:cubicBezTo>
                <a:cubicBezTo>
                  <a:pt x="447" y="822"/>
                  <a:pt x="773" y="682"/>
                  <a:pt x="784" y="147"/>
                </a:cubicBezTo>
                <a:cubicBezTo>
                  <a:pt x="784" y="130"/>
                  <a:pt x="771" y="117"/>
                  <a:pt x="755" y="117"/>
                </a:cubicBezTo>
                <a:close/>
                <a:moveTo>
                  <a:pt x="204" y="664"/>
                </a:moveTo>
                <a:cubicBezTo>
                  <a:pt x="68" y="511"/>
                  <a:pt x="36" y="299"/>
                  <a:pt x="32" y="149"/>
                </a:cubicBezTo>
                <a:cubicBezTo>
                  <a:pt x="200" y="142"/>
                  <a:pt x="320" y="83"/>
                  <a:pt x="376" y="49"/>
                </a:cubicBezTo>
                <a:cubicBezTo>
                  <a:pt x="376" y="787"/>
                  <a:pt x="376" y="787"/>
                  <a:pt x="376" y="787"/>
                </a:cubicBezTo>
                <a:cubicBezTo>
                  <a:pt x="343" y="777"/>
                  <a:pt x="273" y="743"/>
                  <a:pt x="204" y="664"/>
                </a:cubicBezTo>
                <a:close/>
                <a:moveTo>
                  <a:pt x="580" y="664"/>
                </a:moveTo>
                <a:cubicBezTo>
                  <a:pt x="511" y="743"/>
                  <a:pt x="441" y="777"/>
                  <a:pt x="408" y="787"/>
                </a:cubicBezTo>
                <a:cubicBezTo>
                  <a:pt x="408" y="49"/>
                  <a:pt x="408" y="49"/>
                  <a:pt x="408" y="49"/>
                </a:cubicBezTo>
                <a:cubicBezTo>
                  <a:pt x="464" y="83"/>
                  <a:pt x="584" y="142"/>
                  <a:pt x="752" y="149"/>
                </a:cubicBezTo>
                <a:cubicBezTo>
                  <a:pt x="748" y="299"/>
                  <a:pt x="716" y="511"/>
                  <a:pt x="580" y="66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grpSp>
        <p:nvGrpSpPr>
          <p:cNvPr id="5705" name="Google Shape;5705;p144"/>
          <p:cNvGrpSpPr/>
          <p:nvPr/>
        </p:nvGrpSpPr>
        <p:grpSpPr>
          <a:xfrm>
            <a:off x="7718629" y="4823907"/>
            <a:ext cx="457199" cy="265402"/>
            <a:chOff x="7513247" y="4504949"/>
            <a:chExt cx="564304" cy="327575"/>
          </a:xfrm>
        </p:grpSpPr>
        <p:cxnSp>
          <p:nvCxnSpPr>
            <p:cNvPr id="5706" name="Google Shape;5706;p144"/>
            <p:cNvCxnSpPr/>
            <p:nvPr/>
          </p:nvCxnSpPr>
          <p:spPr>
            <a:xfrm>
              <a:off x="7837189" y="4657835"/>
              <a:ext cx="0" cy="0"/>
            </a:xfrm>
            <a:prstGeom prst="straightConnector1">
              <a:avLst/>
            </a:prstGeom>
            <a:solidFill>
              <a:schemeClr val="lt1"/>
            </a:solidFill>
            <a:ln w="63500" cap="flat" cmpd="sng">
              <a:solidFill>
                <a:srgbClr val="FFFFFF"/>
              </a:solidFill>
              <a:prstDash val="solid"/>
              <a:miter lim="800000"/>
              <a:headEnd type="none" w="med" len="med"/>
              <a:tailEnd type="none" w="med" len="med"/>
            </a:ln>
          </p:spPr>
        </p:cxnSp>
        <p:sp>
          <p:nvSpPr>
            <p:cNvPr id="5707" name="Google Shape;5707;p144"/>
            <p:cNvSpPr/>
            <p:nvPr/>
          </p:nvSpPr>
          <p:spPr>
            <a:xfrm>
              <a:off x="7712076" y="4557901"/>
              <a:ext cx="167941" cy="155741"/>
            </a:xfrm>
            <a:custGeom>
              <a:avLst/>
              <a:gdLst/>
              <a:ahLst/>
              <a:cxnLst/>
              <a:rect l="l" t="t" r="r" b="b"/>
              <a:pathLst>
                <a:path w="274" h="254" extrusionOk="0">
                  <a:moveTo>
                    <a:pt x="268" y="203"/>
                  </a:moveTo>
                  <a:cubicBezTo>
                    <a:pt x="260" y="195"/>
                    <a:pt x="255" y="183"/>
                    <a:pt x="251" y="172"/>
                  </a:cubicBezTo>
                  <a:cubicBezTo>
                    <a:pt x="247" y="159"/>
                    <a:pt x="244" y="145"/>
                    <a:pt x="243" y="131"/>
                  </a:cubicBezTo>
                  <a:cubicBezTo>
                    <a:pt x="242" y="117"/>
                    <a:pt x="243" y="102"/>
                    <a:pt x="240" y="88"/>
                  </a:cubicBezTo>
                  <a:cubicBezTo>
                    <a:pt x="234" y="53"/>
                    <a:pt x="216" y="21"/>
                    <a:pt x="182" y="7"/>
                  </a:cubicBezTo>
                  <a:cubicBezTo>
                    <a:pt x="166" y="1"/>
                    <a:pt x="151" y="0"/>
                    <a:pt x="134" y="0"/>
                  </a:cubicBezTo>
                  <a:cubicBezTo>
                    <a:pt x="96" y="0"/>
                    <a:pt x="61" y="17"/>
                    <a:pt x="44" y="53"/>
                  </a:cubicBezTo>
                  <a:cubicBezTo>
                    <a:pt x="23" y="100"/>
                    <a:pt x="41" y="157"/>
                    <a:pt x="9" y="200"/>
                  </a:cubicBezTo>
                  <a:cubicBezTo>
                    <a:pt x="7" y="202"/>
                    <a:pt x="6" y="203"/>
                    <a:pt x="5" y="205"/>
                  </a:cubicBezTo>
                  <a:cubicBezTo>
                    <a:pt x="0" y="213"/>
                    <a:pt x="8" y="217"/>
                    <a:pt x="15" y="217"/>
                  </a:cubicBezTo>
                  <a:cubicBezTo>
                    <a:pt x="29" y="219"/>
                    <a:pt x="46" y="217"/>
                    <a:pt x="59" y="212"/>
                  </a:cubicBezTo>
                  <a:cubicBezTo>
                    <a:pt x="63" y="211"/>
                    <a:pt x="63" y="211"/>
                    <a:pt x="66" y="214"/>
                  </a:cubicBezTo>
                  <a:cubicBezTo>
                    <a:pt x="68" y="216"/>
                    <a:pt x="71" y="219"/>
                    <a:pt x="74" y="221"/>
                  </a:cubicBezTo>
                  <a:cubicBezTo>
                    <a:pt x="80" y="226"/>
                    <a:pt x="86" y="231"/>
                    <a:pt x="93" y="235"/>
                  </a:cubicBezTo>
                  <a:cubicBezTo>
                    <a:pt x="131" y="254"/>
                    <a:pt x="175" y="246"/>
                    <a:pt x="205" y="216"/>
                  </a:cubicBezTo>
                  <a:cubicBezTo>
                    <a:pt x="207" y="214"/>
                    <a:pt x="208" y="212"/>
                    <a:pt x="210" y="211"/>
                  </a:cubicBezTo>
                  <a:cubicBezTo>
                    <a:pt x="211" y="211"/>
                    <a:pt x="213" y="212"/>
                    <a:pt x="214" y="212"/>
                  </a:cubicBezTo>
                  <a:cubicBezTo>
                    <a:pt x="217" y="214"/>
                    <a:pt x="221" y="214"/>
                    <a:pt x="225" y="215"/>
                  </a:cubicBezTo>
                  <a:cubicBezTo>
                    <a:pt x="236" y="217"/>
                    <a:pt x="248" y="219"/>
                    <a:pt x="259" y="217"/>
                  </a:cubicBezTo>
                  <a:cubicBezTo>
                    <a:pt x="268" y="216"/>
                    <a:pt x="274" y="211"/>
                    <a:pt x="268" y="203"/>
                  </a:cubicBezTo>
                  <a:close/>
                  <a:moveTo>
                    <a:pt x="229" y="196"/>
                  </a:moveTo>
                  <a:cubicBezTo>
                    <a:pt x="226" y="195"/>
                    <a:pt x="223" y="194"/>
                    <a:pt x="221" y="193"/>
                  </a:cubicBezTo>
                  <a:cubicBezTo>
                    <a:pt x="220" y="193"/>
                    <a:pt x="220" y="193"/>
                    <a:pt x="219" y="193"/>
                  </a:cubicBezTo>
                  <a:cubicBezTo>
                    <a:pt x="205" y="186"/>
                    <a:pt x="205" y="186"/>
                    <a:pt x="205" y="186"/>
                  </a:cubicBezTo>
                  <a:cubicBezTo>
                    <a:pt x="195" y="197"/>
                    <a:pt x="195" y="197"/>
                    <a:pt x="195" y="197"/>
                  </a:cubicBezTo>
                  <a:cubicBezTo>
                    <a:pt x="194" y="199"/>
                    <a:pt x="192" y="200"/>
                    <a:pt x="191" y="202"/>
                  </a:cubicBezTo>
                  <a:cubicBezTo>
                    <a:pt x="176" y="217"/>
                    <a:pt x="156" y="225"/>
                    <a:pt x="136" y="225"/>
                  </a:cubicBezTo>
                  <a:cubicBezTo>
                    <a:pt x="124" y="225"/>
                    <a:pt x="113" y="222"/>
                    <a:pt x="103" y="217"/>
                  </a:cubicBezTo>
                  <a:cubicBezTo>
                    <a:pt x="97" y="214"/>
                    <a:pt x="92" y="210"/>
                    <a:pt x="87" y="206"/>
                  </a:cubicBezTo>
                  <a:cubicBezTo>
                    <a:pt x="85" y="204"/>
                    <a:pt x="83" y="202"/>
                    <a:pt x="80" y="200"/>
                  </a:cubicBezTo>
                  <a:cubicBezTo>
                    <a:pt x="78" y="197"/>
                    <a:pt x="72" y="191"/>
                    <a:pt x="63" y="191"/>
                  </a:cubicBezTo>
                  <a:cubicBezTo>
                    <a:pt x="59" y="191"/>
                    <a:pt x="56" y="193"/>
                    <a:pt x="54" y="193"/>
                  </a:cubicBezTo>
                  <a:cubicBezTo>
                    <a:pt x="53" y="194"/>
                    <a:pt x="53" y="194"/>
                    <a:pt x="53" y="194"/>
                  </a:cubicBezTo>
                  <a:cubicBezTo>
                    <a:pt x="47" y="196"/>
                    <a:pt x="41" y="197"/>
                    <a:pt x="34" y="198"/>
                  </a:cubicBezTo>
                  <a:cubicBezTo>
                    <a:pt x="47" y="173"/>
                    <a:pt x="49" y="145"/>
                    <a:pt x="51" y="120"/>
                  </a:cubicBezTo>
                  <a:cubicBezTo>
                    <a:pt x="53" y="99"/>
                    <a:pt x="55" y="79"/>
                    <a:pt x="63" y="62"/>
                  </a:cubicBezTo>
                  <a:cubicBezTo>
                    <a:pt x="75" y="35"/>
                    <a:pt x="101" y="20"/>
                    <a:pt x="134" y="20"/>
                  </a:cubicBezTo>
                  <a:cubicBezTo>
                    <a:pt x="150" y="20"/>
                    <a:pt x="163" y="21"/>
                    <a:pt x="174" y="25"/>
                  </a:cubicBezTo>
                  <a:cubicBezTo>
                    <a:pt x="207" y="39"/>
                    <a:pt x="217" y="72"/>
                    <a:pt x="220" y="91"/>
                  </a:cubicBezTo>
                  <a:cubicBezTo>
                    <a:pt x="222" y="99"/>
                    <a:pt x="222" y="108"/>
                    <a:pt x="222" y="117"/>
                  </a:cubicBezTo>
                  <a:cubicBezTo>
                    <a:pt x="223" y="122"/>
                    <a:pt x="223" y="127"/>
                    <a:pt x="223" y="133"/>
                  </a:cubicBezTo>
                  <a:cubicBezTo>
                    <a:pt x="225" y="149"/>
                    <a:pt x="228" y="165"/>
                    <a:pt x="232" y="179"/>
                  </a:cubicBezTo>
                  <a:cubicBezTo>
                    <a:pt x="234" y="184"/>
                    <a:pt x="237" y="191"/>
                    <a:pt x="240" y="197"/>
                  </a:cubicBezTo>
                  <a:cubicBezTo>
                    <a:pt x="237" y="197"/>
                    <a:pt x="233" y="196"/>
                    <a:pt x="229" y="1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08" name="Google Shape;5708;p144"/>
            <p:cNvSpPr/>
            <p:nvPr/>
          </p:nvSpPr>
          <p:spPr>
            <a:xfrm>
              <a:off x="7672103" y="4706893"/>
              <a:ext cx="247888" cy="125631"/>
            </a:xfrm>
            <a:custGeom>
              <a:avLst/>
              <a:gdLst/>
              <a:ahLst/>
              <a:cxnLst/>
              <a:rect l="l" t="t" r="r" b="b"/>
              <a:pathLst>
                <a:path w="404" h="205" extrusionOk="0">
                  <a:moveTo>
                    <a:pt x="297" y="0"/>
                  </a:moveTo>
                  <a:cubicBezTo>
                    <a:pt x="270" y="19"/>
                    <a:pt x="237" y="30"/>
                    <a:pt x="202" y="30"/>
                  </a:cubicBezTo>
                  <a:cubicBezTo>
                    <a:pt x="167" y="30"/>
                    <a:pt x="134" y="19"/>
                    <a:pt x="107" y="0"/>
                  </a:cubicBezTo>
                  <a:cubicBezTo>
                    <a:pt x="15" y="32"/>
                    <a:pt x="2" y="111"/>
                    <a:pt x="0" y="142"/>
                  </a:cubicBezTo>
                  <a:cubicBezTo>
                    <a:pt x="0" y="149"/>
                    <a:pt x="5" y="156"/>
                    <a:pt x="12" y="158"/>
                  </a:cubicBezTo>
                  <a:cubicBezTo>
                    <a:pt x="177" y="205"/>
                    <a:pt x="346" y="169"/>
                    <a:pt x="392" y="157"/>
                  </a:cubicBezTo>
                  <a:cubicBezTo>
                    <a:pt x="399" y="156"/>
                    <a:pt x="404" y="149"/>
                    <a:pt x="404" y="141"/>
                  </a:cubicBezTo>
                  <a:cubicBezTo>
                    <a:pt x="401" y="105"/>
                    <a:pt x="382" y="9"/>
                    <a:pt x="297" y="0"/>
                  </a:cubicBezTo>
                  <a:close/>
                  <a:moveTo>
                    <a:pt x="193" y="161"/>
                  </a:moveTo>
                  <a:cubicBezTo>
                    <a:pt x="193" y="161"/>
                    <a:pt x="193" y="161"/>
                    <a:pt x="193" y="161"/>
                  </a:cubicBezTo>
                  <a:cubicBezTo>
                    <a:pt x="131" y="161"/>
                    <a:pt x="73" y="154"/>
                    <a:pt x="21" y="139"/>
                  </a:cubicBezTo>
                  <a:cubicBezTo>
                    <a:pt x="23" y="111"/>
                    <a:pt x="35" y="51"/>
                    <a:pt x="105" y="22"/>
                  </a:cubicBezTo>
                  <a:cubicBezTo>
                    <a:pt x="134" y="40"/>
                    <a:pt x="168" y="50"/>
                    <a:pt x="202" y="50"/>
                  </a:cubicBezTo>
                  <a:cubicBezTo>
                    <a:pt x="237" y="50"/>
                    <a:pt x="272" y="40"/>
                    <a:pt x="302" y="21"/>
                  </a:cubicBezTo>
                  <a:cubicBezTo>
                    <a:pt x="367" y="33"/>
                    <a:pt x="381" y="114"/>
                    <a:pt x="383" y="139"/>
                  </a:cubicBezTo>
                  <a:cubicBezTo>
                    <a:pt x="353" y="146"/>
                    <a:pt x="281" y="161"/>
                    <a:pt x="193" y="16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09" name="Google Shape;5709;p144"/>
            <p:cNvSpPr/>
            <p:nvPr/>
          </p:nvSpPr>
          <p:spPr>
            <a:xfrm>
              <a:off x="7750493" y="4578147"/>
              <a:ext cx="87734" cy="50876"/>
            </a:xfrm>
            <a:custGeom>
              <a:avLst/>
              <a:gdLst/>
              <a:ahLst/>
              <a:cxnLst/>
              <a:rect l="l" t="t" r="r" b="b"/>
              <a:pathLst>
                <a:path w="143" h="83" extrusionOk="0">
                  <a:moveTo>
                    <a:pt x="18" y="83"/>
                  </a:moveTo>
                  <a:cubicBezTo>
                    <a:pt x="15" y="83"/>
                    <a:pt x="12" y="82"/>
                    <a:pt x="10" y="82"/>
                  </a:cubicBezTo>
                  <a:cubicBezTo>
                    <a:pt x="4" y="82"/>
                    <a:pt x="0" y="77"/>
                    <a:pt x="1" y="71"/>
                  </a:cubicBezTo>
                  <a:cubicBezTo>
                    <a:pt x="1" y="66"/>
                    <a:pt x="6" y="62"/>
                    <a:pt x="12" y="62"/>
                  </a:cubicBezTo>
                  <a:cubicBezTo>
                    <a:pt x="60" y="67"/>
                    <a:pt x="87" y="7"/>
                    <a:pt x="87" y="6"/>
                  </a:cubicBezTo>
                  <a:cubicBezTo>
                    <a:pt x="89" y="3"/>
                    <a:pt x="92" y="1"/>
                    <a:pt x="96" y="0"/>
                  </a:cubicBezTo>
                  <a:cubicBezTo>
                    <a:pt x="100" y="0"/>
                    <a:pt x="103" y="2"/>
                    <a:pt x="105" y="5"/>
                  </a:cubicBezTo>
                  <a:cubicBezTo>
                    <a:pt x="109" y="12"/>
                    <a:pt x="124" y="31"/>
                    <a:pt x="136" y="38"/>
                  </a:cubicBezTo>
                  <a:cubicBezTo>
                    <a:pt x="141" y="41"/>
                    <a:pt x="143" y="47"/>
                    <a:pt x="140" y="52"/>
                  </a:cubicBezTo>
                  <a:cubicBezTo>
                    <a:pt x="138" y="57"/>
                    <a:pt x="132" y="58"/>
                    <a:pt x="127" y="56"/>
                  </a:cubicBezTo>
                  <a:cubicBezTo>
                    <a:pt x="116" y="50"/>
                    <a:pt x="105" y="38"/>
                    <a:pt x="98" y="29"/>
                  </a:cubicBezTo>
                  <a:cubicBezTo>
                    <a:pt x="85" y="49"/>
                    <a:pt x="59" y="83"/>
                    <a:pt x="18" y="8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cxnSp>
          <p:nvCxnSpPr>
            <p:cNvPr id="5710" name="Google Shape;5710;p144"/>
            <p:cNvCxnSpPr/>
            <p:nvPr/>
          </p:nvCxnSpPr>
          <p:spPr>
            <a:xfrm>
              <a:off x="7997862" y="4593462"/>
              <a:ext cx="0" cy="0"/>
            </a:xfrm>
            <a:prstGeom prst="straightConnector1">
              <a:avLst/>
            </a:prstGeom>
            <a:solidFill>
              <a:schemeClr val="lt1"/>
            </a:solidFill>
            <a:ln w="63500" cap="flat" cmpd="sng">
              <a:solidFill>
                <a:srgbClr val="FFFFFF"/>
              </a:solidFill>
              <a:prstDash val="solid"/>
              <a:miter lim="800000"/>
              <a:headEnd type="none" w="med" len="med"/>
              <a:tailEnd type="none" w="med" len="med"/>
            </a:ln>
          </p:spPr>
        </p:cxnSp>
        <p:sp>
          <p:nvSpPr>
            <p:cNvPr id="5711" name="Google Shape;5711;p144"/>
            <p:cNvSpPr/>
            <p:nvPr/>
          </p:nvSpPr>
          <p:spPr>
            <a:xfrm>
              <a:off x="7513247" y="4634473"/>
              <a:ext cx="206098" cy="126929"/>
            </a:xfrm>
            <a:custGeom>
              <a:avLst/>
              <a:gdLst/>
              <a:ahLst/>
              <a:cxnLst/>
              <a:rect l="l" t="t" r="r" b="b"/>
              <a:pathLst>
                <a:path w="336" h="207" extrusionOk="0">
                  <a:moveTo>
                    <a:pt x="205" y="207"/>
                  </a:moveTo>
                  <a:cubicBezTo>
                    <a:pt x="139" y="207"/>
                    <a:pt x="77" y="199"/>
                    <a:pt x="21" y="183"/>
                  </a:cubicBezTo>
                  <a:cubicBezTo>
                    <a:pt x="9" y="179"/>
                    <a:pt x="0" y="168"/>
                    <a:pt x="1" y="155"/>
                  </a:cubicBezTo>
                  <a:cubicBezTo>
                    <a:pt x="3" y="120"/>
                    <a:pt x="17" y="37"/>
                    <a:pt x="116" y="2"/>
                  </a:cubicBezTo>
                  <a:cubicBezTo>
                    <a:pt x="122" y="0"/>
                    <a:pt x="122" y="0"/>
                    <a:pt x="122" y="0"/>
                  </a:cubicBezTo>
                  <a:cubicBezTo>
                    <a:pt x="127" y="4"/>
                    <a:pt x="127" y="4"/>
                    <a:pt x="127" y="4"/>
                  </a:cubicBezTo>
                  <a:cubicBezTo>
                    <a:pt x="152" y="21"/>
                    <a:pt x="183" y="42"/>
                    <a:pt x="215" y="42"/>
                  </a:cubicBezTo>
                  <a:cubicBezTo>
                    <a:pt x="240" y="42"/>
                    <a:pt x="264" y="27"/>
                    <a:pt x="287" y="14"/>
                  </a:cubicBezTo>
                  <a:cubicBezTo>
                    <a:pt x="289" y="12"/>
                    <a:pt x="292" y="10"/>
                    <a:pt x="295" y="9"/>
                  </a:cubicBezTo>
                  <a:cubicBezTo>
                    <a:pt x="303" y="4"/>
                    <a:pt x="303" y="4"/>
                    <a:pt x="303" y="4"/>
                  </a:cubicBezTo>
                  <a:cubicBezTo>
                    <a:pt x="332" y="33"/>
                    <a:pt x="332" y="33"/>
                    <a:pt x="332" y="33"/>
                  </a:cubicBezTo>
                  <a:cubicBezTo>
                    <a:pt x="336" y="38"/>
                    <a:pt x="336" y="45"/>
                    <a:pt x="332" y="50"/>
                  </a:cubicBezTo>
                  <a:cubicBezTo>
                    <a:pt x="327" y="55"/>
                    <a:pt x="319" y="55"/>
                    <a:pt x="315" y="50"/>
                  </a:cubicBezTo>
                  <a:cubicBezTo>
                    <a:pt x="299" y="34"/>
                    <a:pt x="299" y="34"/>
                    <a:pt x="299" y="34"/>
                  </a:cubicBezTo>
                  <a:cubicBezTo>
                    <a:pt x="274" y="49"/>
                    <a:pt x="246" y="66"/>
                    <a:pt x="215" y="66"/>
                  </a:cubicBezTo>
                  <a:cubicBezTo>
                    <a:pt x="178" y="66"/>
                    <a:pt x="145" y="45"/>
                    <a:pt x="118" y="27"/>
                  </a:cubicBezTo>
                  <a:cubicBezTo>
                    <a:pt x="38" y="58"/>
                    <a:pt x="26" y="127"/>
                    <a:pt x="25" y="156"/>
                  </a:cubicBezTo>
                  <a:cubicBezTo>
                    <a:pt x="25" y="158"/>
                    <a:pt x="26" y="159"/>
                    <a:pt x="28" y="160"/>
                  </a:cubicBezTo>
                  <a:cubicBezTo>
                    <a:pt x="83" y="175"/>
                    <a:pt x="145" y="183"/>
                    <a:pt x="211" y="183"/>
                  </a:cubicBezTo>
                  <a:cubicBezTo>
                    <a:pt x="217" y="183"/>
                    <a:pt x="223" y="188"/>
                    <a:pt x="223" y="195"/>
                  </a:cubicBezTo>
                  <a:cubicBezTo>
                    <a:pt x="223" y="201"/>
                    <a:pt x="217" y="207"/>
                    <a:pt x="211" y="207"/>
                  </a:cubicBezTo>
                  <a:cubicBezTo>
                    <a:pt x="209" y="207"/>
                    <a:pt x="207" y="207"/>
                    <a:pt x="205"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12" name="Google Shape;5712;p144"/>
            <p:cNvSpPr/>
            <p:nvPr/>
          </p:nvSpPr>
          <p:spPr>
            <a:xfrm>
              <a:off x="7588002" y="4504949"/>
              <a:ext cx="114210" cy="136274"/>
            </a:xfrm>
            <a:custGeom>
              <a:avLst/>
              <a:gdLst/>
              <a:ahLst/>
              <a:cxnLst/>
              <a:rect l="l" t="t" r="r" b="b"/>
              <a:pathLst>
                <a:path w="186" h="222" extrusionOk="0">
                  <a:moveTo>
                    <a:pt x="93" y="0"/>
                  </a:moveTo>
                  <a:cubicBezTo>
                    <a:pt x="32" y="0"/>
                    <a:pt x="0" y="39"/>
                    <a:pt x="0" y="111"/>
                  </a:cubicBezTo>
                  <a:cubicBezTo>
                    <a:pt x="0" y="172"/>
                    <a:pt x="41" y="222"/>
                    <a:pt x="93" y="222"/>
                  </a:cubicBezTo>
                  <a:cubicBezTo>
                    <a:pt x="144" y="222"/>
                    <a:pt x="186" y="172"/>
                    <a:pt x="186" y="111"/>
                  </a:cubicBezTo>
                  <a:cubicBezTo>
                    <a:pt x="186" y="39"/>
                    <a:pt x="153" y="0"/>
                    <a:pt x="93" y="0"/>
                  </a:cubicBezTo>
                  <a:close/>
                  <a:moveTo>
                    <a:pt x="93" y="201"/>
                  </a:moveTo>
                  <a:cubicBezTo>
                    <a:pt x="53" y="201"/>
                    <a:pt x="21" y="161"/>
                    <a:pt x="21" y="111"/>
                  </a:cubicBezTo>
                  <a:cubicBezTo>
                    <a:pt x="21" y="73"/>
                    <a:pt x="28" y="21"/>
                    <a:pt x="93" y="21"/>
                  </a:cubicBezTo>
                  <a:cubicBezTo>
                    <a:pt x="157" y="21"/>
                    <a:pt x="165" y="73"/>
                    <a:pt x="165" y="111"/>
                  </a:cubicBezTo>
                  <a:cubicBezTo>
                    <a:pt x="165" y="161"/>
                    <a:pt x="132" y="201"/>
                    <a:pt x="93" y="20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13" name="Google Shape;5713;p144"/>
            <p:cNvSpPr/>
            <p:nvPr/>
          </p:nvSpPr>
          <p:spPr>
            <a:xfrm>
              <a:off x="7871452" y="4634473"/>
              <a:ext cx="206098" cy="126929"/>
            </a:xfrm>
            <a:custGeom>
              <a:avLst/>
              <a:gdLst/>
              <a:ahLst/>
              <a:cxnLst/>
              <a:rect l="l" t="t" r="r" b="b"/>
              <a:pathLst>
                <a:path w="336" h="207" extrusionOk="0">
                  <a:moveTo>
                    <a:pt x="131" y="207"/>
                  </a:moveTo>
                  <a:cubicBezTo>
                    <a:pt x="130" y="207"/>
                    <a:pt x="128" y="207"/>
                    <a:pt x="126" y="207"/>
                  </a:cubicBezTo>
                  <a:cubicBezTo>
                    <a:pt x="119" y="207"/>
                    <a:pt x="114" y="201"/>
                    <a:pt x="114" y="195"/>
                  </a:cubicBezTo>
                  <a:cubicBezTo>
                    <a:pt x="114" y="188"/>
                    <a:pt x="119" y="183"/>
                    <a:pt x="126" y="183"/>
                  </a:cubicBezTo>
                  <a:cubicBezTo>
                    <a:pt x="126" y="183"/>
                    <a:pt x="126" y="183"/>
                    <a:pt x="126" y="183"/>
                  </a:cubicBezTo>
                  <a:cubicBezTo>
                    <a:pt x="192" y="183"/>
                    <a:pt x="253" y="175"/>
                    <a:pt x="309" y="160"/>
                  </a:cubicBezTo>
                  <a:cubicBezTo>
                    <a:pt x="311" y="159"/>
                    <a:pt x="312" y="158"/>
                    <a:pt x="312" y="156"/>
                  </a:cubicBezTo>
                  <a:cubicBezTo>
                    <a:pt x="310" y="127"/>
                    <a:pt x="298" y="58"/>
                    <a:pt x="219" y="27"/>
                  </a:cubicBezTo>
                  <a:cubicBezTo>
                    <a:pt x="191" y="45"/>
                    <a:pt x="159" y="66"/>
                    <a:pt x="122" y="66"/>
                  </a:cubicBezTo>
                  <a:cubicBezTo>
                    <a:pt x="90" y="66"/>
                    <a:pt x="62" y="49"/>
                    <a:pt x="38" y="34"/>
                  </a:cubicBezTo>
                  <a:cubicBezTo>
                    <a:pt x="22" y="50"/>
                    <a:pt x="22" y="50"/>
                    <a:pt x="22" y="50"/>
                  </a:cubicBezTo>
                  <a:cubicBezTo>
                    <a:pt x="17" y="55"/>
                    <a:pt x="10" y="55"/>
                    <a:pt x="5" y="50"/>
                  </a:cubicBezTo>
                  <a:cubicBezTo>
                    <a:pt x="0" y="45"/>
                    <a:pt x="0" y="38"/>
                    <a:pt x="5" y="33"/>
                  </a:cubicBezTo>
                  <a:cubicBezTo>
                    <a:pt x="34" y="4"/>
                    <a:pt x="34" y="4"/>
                    <a:pt x="34" y="4"/>
                  </a:cubicBezTo>
                  <a:cubicBezTo>
                    <a:pt x="42" y="9"/>
                    <a:pt x="42" y="9"/>
                    <a:pt x="42" y="9"/>
                  </a:cubicBezTo>
                  <a:cubicBezTo>
                    <a:pt x="45" y="10"/>
                    <a:pt x="47" y="12"/>
                    <a:pt x="50" y="14"/>
                  </a:cubicBezTo>
                  <a:cubicBezTo>
                    <a:pt x="72" y="27"/>
                    <a:pt x="97" y="42"/>
                    <a:pt x="122" y="42"/>
                  </a:cubicBezTo>
                  <a:cubicBezTo>
                    <a:pt x="153" y="42"/>
                    <a:pt x="185" y="21"/>
                    <a:pt x="210" y="4"/>
                  </a:cubicBezTo>
                  <a:cubicBezTo>
                    <a:pt x="215" y="0"/>
                    <a:pt x="215" y="0"/>
                    <a:pt x="215" y="0"/>
                  </a:cubicBezTo>
                  <a:cubicBezTo>
                    <a:pt x="221" y="2"/>
                    <a:pt x="221" y="2"/>
                    <a:pt x="221" y="2"/>
                  </a:cubicBezTo>
                  <a:cubicBezTo>
                    <a:pt x="319" y="37"/>
                    <a:pt x="334" y="120"/>
                    <a:pt x="336" y="155"/>
                  </a:cubicBezTo>
                  <a:cubicBezTo>
                    <a:pt x="336" y="168"/>
                    <a:pt x="328" y="179"/>
                    <a:pt x="315" y="183"/>
                  </a:cubicBezTo>
                  <a:cubicBezTo>
                    <a:pt x="259" y="199"/>
                    <a:pt x="197" y="207"/>
                    <a:pt x="131" y="20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14" name="Google Shape;5714;p144"/>
            <p:cNvSpPr/>
            <p:nvPr/>
          </p:nvSpPr>
          <p:spPr>
            <a:xfrm>
              <a:off x="7889102" y="4504949"/>
              <a:ext cx="114210" cy="136274"/>
            </a:xfrm>
            <a:custGeom>
              <a:avLst/>
              <a:gdLst/>
              <a:ahLst/>
              <a:cxnLst/>
              <a:rect l="l" t="t" r="r" b="b"/>
              <a:pathLst>
                <a:path w="186" h="222" extrusionOk="0">
                  <a:moveTo>
                    <a:pt x="0" y="111"/>
                  </a:moveTo>
                  <a:cubicBezTo>
                    <a:pt x="0" y="172"/>
                    <a:pt x="42" y="222"/>
                    <a:pt x="93" y="222"/>
                  </a:cubicBezTo>
                  <a:cubicBezTo>
                    <a:pt x="144" y="222"/>
                    <a:pt x="186" y="172"/>
                    <a:pt x="186" y="111"/>
                  </a:cubicBezTo>
                  <a:cubicBezTo>
                    <a:pt x="186" y="39"/>
                    <a:pt x="154" y="0"/>
                    <a:pt x="93" y="0"/>
                  </a:cubicBezTo>
                  <a:cubicBezTo>
                    <a:pt x="32" y="0"/>
                    <a:pt x="0" y="39"/>
                    <a:pt x="0" y="111"/>
                  </a:cubicBezTo>
                  <a:close/>
                  <a:moveTo>
                    <a:pt x="21" y="111"/>
                  </a:moveTo>
                  <a:cubicBezTo>
                    <a:pt x="21" y="73"/>
                    <a:pt x="28" y="21"/>
                    <a:pt x="93" y="21"/>
                  </a:cubicBezTo>
                  <a:cubicBezTo>
                    <a:pt x="158" y="21"/>
                    <a:pt x="165" y="73"/>
                    <a:pt x="165" y="111"/>
                  </a:cubicBezTo>
                  <a:cubicBezTo>
                    <a:pt x="165" y="161"/>
                    <a:pt x="133" y="201"/>
                    <a:pt x="93" y="201"/>
                  </a:cubicBezTo>
                  <a:cubicBezTo>
                    <a:pt x="53" y="201"/>
                    <a:pt x="21" y="161"/>
                    <a:pt x="21" y="1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grpSp>
      <p:sp>
        <p:nvSpPr>
          <p:cNvPr id="5715" name="Google Shape;5715;p144"/>
          <p:cNvSpPr/>
          <p:nvPr/>
        </p:nvSpPr>
        <p:spPr>
          <a:xfrm>
            <a:off x="8830558" y="4360282"/>
            <a:ext cx="367949" cy="213610"/>
          </a:xfrm>
          <a:custGeom>
            <a:avLst/>
            <a:gdLst/>
            <a:ahLst/>
            <a:cxnLst/>
            <a:rect l="l" t="t" r="r" b="b"/>
            <a:pathLst>
              <a:path w="896" h="520" extrusionOk="0">
                <a:moveTo>
                  <a:pt x="797" y="459"/>
                </a:moveTo>
                <a:cubicBezTo>
                  <a:pt x="797" y="48"/>
                  <a:pt x="797" y="48"/>
                  <a:pt x="797" y="48"/>
                </a:cubicBezTo>
                <a:cubicBezTo>
                  <a:pt x="797" y="22"/>
                  <a:pt x="776" y="0"/>
                  <a:pt x="749" y="0"/>
                </a:cubicBezTo>
                <a:cubicBezTo>
                  <a:pt x="148" y="0"/>
                  <a:pt x="148" y="0"/>
                  <a:pt x="148" y="0"/>
                </a:cubicBezTo>
                <a:cubicBezTo>
                  <a:pt x="121" y="0"/>
                  <a:pt x="100" y="22"/>
                  <a:pt x="100" y="48"/>
                </a:cubicBezTo>
                <a:cubicBezTo>
                  <a:pt x="100" y="459"/>
                  <a:pt x="100" y="459"/>
                  <a:pt x="100" y="459"/>
                </a:cubicBezTo>
                <a:cubicBezTo>
                  <a:pt x="0" y="459"/>
                  <a:pt x="0" y="459"/>
                  <a:pt x="0" y="459"/>
                </a:cubicBezTo>
                <a:cubicBezTo>
                  <a:pt x="0" y="472"/>
                  <a:pt x="0" y="472"/>
                  <a:pt x="0" y="472"/>
                </a:cubicBezTo>
                <a:cubicBezTo>
                  <a:pt x="0" y="498"/>
                  <a:pt x="22" y="520"/>
                  <a:pt x="48" y="520"/>
                </a:cubicBezTo>
                <a:cubicBezTo>
                  <a:pt x="849" y="520"/>
                  <a:pt x="849" y="520"/>
                  <a:pt x="849" y="520"/>
                </a:cubicBezTo>
                <a:cubicBezTo>
                  <a:pt x="875" y="520"/>
                  <a:pt x="896" y="498"/>
                  <a:pt x="896" y="472"/>
                </a:cubicBezTo>
                <a:cubicBezTo>
                  <a:pt x="896" y="459"/>
                  <a:pt x="896" y="459"/>
                  <a:pt x="896" y="459"/>
                </a:cubicBezTo>
                <a:lnTo>
                  <a:pt x="797" y="459"/>
                </a:lnTo>
                <a:close/>
                <a:moveTo>
                  <a:pt x="765" y="459"/>
                </a:moveTo>
                <a:cubicBezTo>
                  <a:pt x="132" y="459"/>
                  <a:pt x="132" y="459"/>
                  <a:pt x="132" y="459"/>
                </a:cubicBezTo>
                <a:cubicBezTo>
                  <a:pt x="132" y="48"/>
                  <a:pt x="132" y="48"/>
                  <a:pt x="132" y="48"/>
                </a:cubicBezTo>
                <a:cubicBezTo>
                  <a:pt x="132" y="39"/>
                  <a:pt x="139" y="32"/>
                  <a:pt x="148" y="32"/>
                </a:cubicBezTo>
                <a:cubicBezTo>
                  <a:pt x="749" y="32"/>
                  <a:pt x="749" y="32"/>
                  <a:pt x="749" y="32"/>
                </a:cubicBezTo>
                <a:cubicBezTo>
                  <a:pt x="758" y="32"/>
                  <a:pt x="765" y="39"/>
                  <a:pt x="765" y="48"/>
                </a:cubicBezTo>
                <a:lnTo>
                  <a:pt x="765" y="4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050">
              <a:solidFill>
                <a:schemeClr val="dk1"/>
              </a:solidFill>
              <a:latin typeface="Arial"/>
              <a:ea typeface="Arial"/>
              <a:cs typeface="Arial"/>
              <a:sym typeface="Arial"/>
            </a:endParaRPr>
          </a:p>
        </p:txBody>
      </p:sp>
      <p:sp>
        <p:nvSpPr>
          <p:cNvPr id="5716" name="Google Shape;5716;p144"/>
          <p:cNvSpPr/>
          <p:nvPr/>
        </p:nvSpPr>
        <p:spPr>
          <a:xfrm>
            <a:off x="8914369" y="2178105"/>
            <a:ext cx="354179" cy="230867"/>
          </a:xfrm>
          <a:custGeom>
            <a:avLst/>
            <a:gdLst/>
            <a:ahLst/>
            <a:cxnLst/>
            <a:rect l="l" t="t" r="r" b="b"/>
            <a:pathLst>
              <a:path w="708357" h="461735" extrusionOk="0">
                <a:moveTo>
                  <a:pt x="694505" y="461464"/>
                </a:moveTo>
                <a:lnTo>
                  <a:pt x="631492" y="461464"/>
                </a:lnTo>
                <a:cubicBezTo>
                  <a:pt x="623995" y="461464"/>
                  <a:pt x="617911" y="455380"/>
                  <a:pt x="617911" y="447884"/>
                </a:cubicBezTo>
                <a:lnTo>
                  <a:pt x="617911" y="337610"/>
                </a:lnTo>
                <a:lnTo>
                  <a:pt x="583145" y="337610"/>
                </a:lnTo>
                <a:lnTo>
                  <a:pt x="583145" y="447884"/>
                </a:lnTo>
                <a:cubicBezTo>
                  <a:pt x="583145" y="455380"/>
                  <a:pt x="577061" y="461464"/>
                  <a:pt x="569565" y="461464"/>
                </a:cubicBezTo>
                <a:lnTo>
                  <a:pt x="508724" y="461464"/>
                </a:lnTo>
                <a:cubicBezTo>
                  <a:pt x="501228" y="461464"/>
                  <a:pt x="495144" y="455380"/>
                  <a:pt x="495144" y="447884"/>
                </a:cubicBezTo>
                <a:lnTo>
                  <a:pt x="495144" y="399537"/>
                </a:lnTo>
                <a:lnTo>
                  <a:pt x="213757" y="399537"/>
                </a:lnTo>
                <a:lnTo>
                  <a:pt x="213757" y="447884"/>
                </a:lnTo>
                <a:cubicBezTo>
                  <a:pt x="213757" y="455380"/>
                  <a:pt x="207672" y="461464"/>
                  <a:pt x="200176" y="461464"/>
                </a:cubicBezTo>
                <a:cubicBezTo>
                  <a:pt x="199959" y="461464"/>
                  <a:pt x="199850" y="461464"/>
                  <a:pt x="199633" y="461464"/>
                </a:cubicBezTo>
                <a:cubicBezTo>
                  <a:pt x="199415" y="461464"/>
                  <a:pt x="199307" y="461464"/>
                  <a:pt x="199090" y="461464"/>
                </a:cubicBezTo>
                <a:lnTo>
                  <a:pt x="138249" y="461464"/>
                </a:lnTo>
                <a:cubicBezTo>
                  <a:pt x="130753" y="461464"/>
                  <a:pt x="124669" y="455380"/>
                  <a:pt x="124669" y="447884"/>
                </a:cubicBezTo>
                <a:lnTo>
                  <a:pt x="124669" y="337610"/>
                </a:lnTo>
                <a:lnTo>
                  <a:pt x="89903" y="337610"/>
                </a:lnTo>
                <a:lnTo>
                  <a:pt x="89903" y="447884"/>
                </a:lnTo>
                <a:cubicBezTo>
                  <a:pt x="89903" y="455380"/>
                  <a:pt x="83819" y="461464"/>
                  <a:pt x="76322" y="461464"/>
                </a:cubicBezTo>
                <a:lnTo>
                  <a:pt x="14395" y="461464"/>
                </a:lnTo>
                <a:cubicBezTo>
                  <a:pt x="6899" y="461464"/>
                  <a:pt x="815" y="455380"/>
                  <a:pt x="815" y="447884"/>
                </a:cubicBezTo>
                <a:lnTo>
                  <a:pt x="815" y="231683"/>
                </a:lnTo>
                <a:cubicBezTo>
                  <a:pt x="815" y="224186"/>
                  <a:pt x="6899" y="218102"/>
                  <a:pt x="14395" y="218102"/>
                </a:cubicBezTo>
                <a:lnTo>
                  <a:pt x="89903" y="218102"/>
                </a:lnTo>
                <a:lnTo>
                  <a:pt x="89903" y="137163"/>
                </a:lnTo>
                <a:cubicBezTo>
                  <a:pt x="89903" y="129666"/>
                  <a:pt x="95987" y="123582"/>
                  <a:pt x="103483" y="123582"/>
                </a:cubicBezTo>
                <a:lnTo>
                  <a:pt x="186596" y="123582"/>
                </a:lnTo>
                <a:lnTo>
                  <a:pt x="186596" y="89903"/>
                </a:lnTo>
                <a:lnTo>
                  <a:pt x="138249" y="89903"/>
                </a:lnTo>
                <a:cubicBezTo>
                  <a:pt x="130753" y="89903"/>
                  <a:pt x="124669" y="83819"/>
                  <a:pt x="124669" y="76322"/>
                </a:cubicBezTo>
                <a:lnTo>
                  <a:pt x="124669" y="14395"/>
                </a:lnTo>
                <a:cubicBezTo>
                  <a:pt x="124669" y="6899"/>
                  <a:pt x="130753" y="815"/>
                  <a:pt x="138249" y="815"/>
                </a:cubicBezTo>
                <a:lnTo>
                  <a:pt x="200176" y="815"/>
                </a:lnTo>
                <a:cubicBezTo>
                  <a:pt x="207672" y="815"/>
                  <a:pt x="213757" y="6899"/>
                  <a:pt x="213757" y="14395"/>
                </a:cubicBezTo>
                <a:lnTo>
                  <a:pt x="213757" y="62742"/>
                </a:lnTo>
                <a:lnTo>
                  <a:pt x="262103" y="62742"/>
                </a:lnTo>
                <a:cubicBezTo>
                  <a:pt x="269599" y="62742"/>
                  <a:pt x="275683" y="68826"/>
                  <a:pt x="275683" y="76322"/>
                </a:cubicBezTo>
                <a:lnTo>
                  <a:pt x="275683" y="124669"/>
                </a:lnTo>
                <a:lnTo>
                  <a:pt x="433217" y="124669"/>
                </a:lnTo>
                <a:lnTo>
                  <a:pt x="433217" y="76322"/>
                </a:lnTo>
                <a:cubicBezTo>
                  <a:pt x="433217" y="68826"/>
                  <a:pt x="439301" y="62742"/>
                  <a:pt x="446797" y="62742"/>
                </a:cubicBezTo>
                <a:lnTo>
                  <a:pt x="494057" y="62742"/>
                </a:lnTo>
                <a:lnTo>
                  <a:pt x="494057" y="14395"/>
                </a:lnTo>
                <a:cubicBezTo>
                  <a:pt x="494057" y="6899"/>
                  <a:pt x="500142" y="815"/>
                  <a:pt x="507638" y="815"/>
                </a:cubicBezTo>
                <a:lnTo>
                  <a:pt x="569565" y="815"/>
                </a:lnTo>
                <a:cubicBezTo>
                  <a:pt x="577061" y="815"/>
                  <a:pt x="583145" y="6899"/>
                  <a:pt x="583145" y="14395"/>
                </a:cubicBezTo>
                <a:lnTo>
                  <a:pt x="583145" y="76322"/>
                </a:lnTo>
                <a:cubicBezTo>
                  <a:pt x="583145" y="83819"/>
                  <a:pt x="577061" y="89903"/>
                  <a:pt x="569565" y="89903"/>
                </a:cubicBezTo>
                <a:lnTo>
                  <a:pt x="522305" y="89903"/>
                </a:lnTo>
                <a:lnTo>
                  <a:pt x="522305" y="123582"/>
                </a:lnTo>
                <a:lnTo>
                  <a:pt x="600420" y="123582"/>
                </a:lnTo>
                <a:cubicBezTo>
                  <a:pt x="607916" y="123582"/>
                  <a:pt x="614000" y="129558"/>
                  <a:pt x="614000" y="137054"/>
                </a:cubicBezTo>
                <a:lnTo>
                  <a:pt x="614543" y="218102"/>
                </a:lnTo>
                <a:lnTo>
                  <a:pt x="694505" y="218102"/>
                </a:lnTo>
                <a:cubicBezTo>
                  <a:pt x="702001" y="218102"/>
                  <a:pt x="708086" y="224186"/>
                  <a:pt x="708086" y="231683"/>
                </a:cubicBezTo>
                <a:lnTo>
                  <a:pt x="708086" y="447884"/>
                </a:lnTo>
                <a:cubicBezTo>
                  <a:pt x="708086" y="455380"/>
                  <a:pt x="702001" y="461464"/>
                  <a:pt x="694505" y="461464"/>
                </a:cubicBezTo>
                <a:close/>
                <a:moveTo>
                  <a:pt x="645072" y="434303"/>
                </a:moveTo>
                <a:lnTo>
                  <a:pt x="680925" y="434303"/>
                </a:lnTo>
                <a:lnTo>
                  <a:pt x="680925" y="245263"/>
                </a:lnTo>
                <a:lnTo>
                  <a:pt x="601071" y="245263"/>
                </a:lnTo>
                <a:cubicBezTo>
                  <a:pt x="593575" y="245263"/>
                  <a:pt x="587491" y="239288"/>
                  <a:pt x="587491" y="231792"/>
                </a:cubicBezTo>
                <a:lnTo>
                  <a:pt x="586948" y="150743"/>
                </a:lnTo>
                <a:lnTo>
                  <a:pt x="508724" y="150743"/>
                </a:lnTo>
                <a:cubicBezTo>
                  <a:pt x="501228" y="150743"/>
                  <a:pt x="495144" y="144659"/>
                  <a:pt x="495144" y="137163"/>
                </a:cubicBezTo>
                <a:lnTo>
                  <a:pt x="495144" y="89903"/>
                </a:lnTo>
                <a:lnTo>
                  <a:pt x="460378" y="89903"/>
                </a:lnTo>
                <a:lnTo>
                  <a:pt x="460378" y="138249"/>
                </a:lnTo>
                <a:cubicBezTo>
                  <a:pt x="460378" y="145746"/>
                  <a:pt x="454294" y="151830"/>
                  <a:pt x="446797" y="151830"/>
                </a:cubicBezTo>
                <a:lnTo>
                  <a:pt x="262103" y="151830"/>
                </a:lnTo>
                <a:cubicBezTo>
                  <a:pt x="254607" y="151830"/>
                  <a:pt x="248523" y="145746"/>
                  <a:pt x="248523" y="138249"/>
                </a:cubicBezTo>
                <a:lnTo>
                  <a:pt x="248523" y="89903"/>
                </a:lnTo>
                <a:lnTo>
                  <a:pt x="213757" y="89903"/>
                </a:lnTo>
                <a:lnTo>
                  <a:pt x="213757" y="137163"/>
                </a:lnTo>
                <a:cubicBezTo>
                  <a:pt x="213757" y="144659"/>
                  <a:pt x="207672" y="150743"/>
                  <a:pt x="200176" y="150743"/>
                </a:cubicBezTo>
                <a:lnTo>
                  <a:pt x="117064" y="150743"/>
                </a:lnTo>
                <a:lnTo>
                  <a:pt x="117064" y="231683"/>
                </a:lnTo>
                <a:cubicBezTo>
                  <a:pt x="117064" y="239179"/>
                  <a:pt x="110979" y="245263"/>
                  <a:pt x="103483" y="245263"/>
                </a:cubicBezTo>
                <a:lnTo>
                  <a:pt x="27976" y="245263"/>
                </a:lnTo>
                <a:lnTo>
                  <a:pt x="27976" y="434303"/>
                </a:lnTo>
                <a:lnTo>
                  <a:pt x="62742" y="434303"/>
                </a:lnTo>
                <a:lnTo>
                  <a:pt x="62742" y="324030"/>
                </a:lnTo>
                <a:cubicBezTo>
                  <a:pt x="62742" y="316534"/>
                  <a:pt x="68826" y="310449"/>
                  <a:pt x="76322" y="310449"/>
                </a:cubicBezTo>
                <a:lnTo>
                  <a:pt x="138249" y="310449"/>
                </a:lnTo>
                <a:cubicBezTo>
                  <a:pt x="145745" y="310449"/>
                  <a:pt x="151830" y="316534"/>
                  <a:pt x="151830" y="324030"/>
                </a:cubicBezTo>
                <a:lnTo>
                  <a:pt x="151830" y="434303"/>
                </a:lnTo>
                <a:lnTo>
                  <a:pt x="186596" y="434303"/>
                </a:lnTo>
                <a:lnTo>
                  <a:pt x="186596" y="385957"/>
                </a:lnTo>
                <a:cubicBezTo>
                  <a:pt x="186596" y="378461"/>
                  <a:pt x="192680" y="372376"/>
                  <a:pt x="200176" y="372376"/>
                </a:cubicBezTo>
                <a:lnTo>
                  <a:pt x="508724" y="372376"/>
                </a:lnTo>
                <a:cubicBezTo>
                  <a:pt x="516221" y="372376"/>
                  <a:pt x="522305" y="378461"/>
                  <a:pt x="522305" y="385957"/>
                </a:cubicBezTo>
                <a:lnTo>
                  <a:pt x="522305" y="434303"/>
                </a:lnTo>
                <a:lnTo>
                  <a:pt x="555984" y="434303"/>
                </a:lnTo>
                <a:lnTo>
                  <a:pt x="555984" y="324030"/>
                </a:lnTo>
                <a:cubicBezTo>
                  <a:pt x="555984" y="316534"/>
                  <a:pt x="562068" y="310449"/>
                  <a:pt x="569565" y="310449"/>
                </a:cubicBezTo>
                <a:lnTo>
                  <a:pt x="631492" y="310449"/>
                </a:lnTo>
                <a:cubicBezTo>
                  <a:pt x="638988" y="310449"/>
                  <a:pt x="645072" y="316534"/>
                  <a:pt x="645072" y="324030"/>
                </a:cubicBezTo>
                <a:lnTo>
                  <a:pt x="645072" y="434303"/>
                </a:lnTo>
                <a:close/>
                <a:moveTo>
                  <a:pt x="521218" y="62742"/>
                </a:moveTo>
                <a:lnTo>
                  <a:pt x="555984" y="62742"/>
                </a:lnTo>
                <a:lnTo>
                  <a:pt x="555984" y="27976"/>
                </a:lnTo>
                <a:lnTo>
                  <a:pt x="521218" y="27976"/>
                </a:lnTo>
                <a:lnTo>
                  <a:pt x="521218" y="62742"/>
                </a:lnTo>
                <a:close/>
                <a:moveTo>
                  <a:pt x="151830" y="62742"/>
                </a:moveTo>
                <a:lnTo>
                  <a:pt x="186596" y="62742"/>
                </a:lnTo>
                <a:lnTo>
                  <a:pt x="186596" y="27976"/>
                </a:lnTo>
                <a:lnTo>
                  <a:pt x="151830" y="27976"/>
                </a:lnTo>
                <a:lnTo>
                  <a:pt x="151830" y="62742"/>
                </a:lnTo>
                <a:close/>
                <a:moveTo>
                  <a:pt x="507638" y="274597"/>
                </a:moveTo>
                <a:lnTo>
                  <a:pt x="445711" y="274597"/>
                </a:lnTo>
                <a:cubicBezTo>
                  <a:pt x="438215" y="274597"/>
                  <a:pt x="432130" y="268513"/>
                  <a:pt x="432130" y="261017"/>
                </a:cubicBezTo>
                <a:lnTo>
                  <a:pt x="432130" y="200176"/>
                </a:lnTo>
                <a:cubicBezTo>
                  <a:pt x="432130" y="192680"/>
                  <a:pt x="438215" y="186596"/>
                  <a:pt x="445711" y="186596"/>
                </a:cubicBezTo>
                <a:lnTo>
                  <a:pt x="507638" y="186596"/>
                </a:lnTo>
                <a:cubicBezTo>
                  <a:pt x="515134" y="186596"/>
                  <a:pt x="521218" y="192680"/>
                  <a:pt x="521218" y="200176"/>
                </a:cubicBezTo>
                <a:lnTo>
                  <a:pt x="521218" y="261017"/>
                </a:lnTo>
                <a:cubicBezTo>
                  <a:pt x="521218" y="268513"/>
                  <a:pt x="515134" y="274597"/>
                  <a:pt x="507638" y="274597"/>
                </a:cubicBezTo>
                <a:close/>
                <a:moveTo>
                  <a:pt x="459291" y="247436"/>
                </a:moveTo>
                <a:lnTo>
                  <a:pt x="494057" y="247436"/>
                </a:lnTo>
                <a:lnTo>
                  <a:pt x="494057" y="213757"/>
                </a:lnTo>
                <a:lnTo>
                  <a:pt x="459291" y="213757"/>
                </a:lnTo>
                <a:lnTo>
                  <a:pt x="459291" y="247436"/>
                </a:lnTo>
                <a:close/>
                <a:moveTo>
                  <a:pt x="262103" y="274597"/>
                </a:moveTo>
                <a:lnTo>
                  <a:pt x="200176" y="274597"/>
                </a:lnTo>
                <a:cubicBezTo>
                  <a:pt x="192680" y="274597"/>
                  <a:pt x="186596" y="268513"/>
                  <a:pt x="186596" y="261017"/>
                </a:cubicBezTo>
                <a:lnTo>
                  <a:pt x="186596" y="200176"/>
                </a:lnTo>
                <a:cubicBezTo>
                  <a:pt x="186596" y="192680"/>
                  <a:pt x="192680" y="186596"/>
                  <a:pt x="200176" y="186596"/>
                </a:cubicBezTo>
                <a:lnTo>
                  <a:pt x="262103" y="186596"/>
                </a:lnTo>
                <a:cubicBezTo>
                  <a:pt x="269599" y="186596"/>
                  <a:pt x="275683" y="192680"/>
                  <a:pt x="275683" y="200176"/>
                </a:cubicBezTo>
                <a:lnTo>
                  <a:pt x="275683" y="261017"/>
                </a:lnTo>
                <a:cubicBezTo>
                  <a:pt x="275683" y="268513"/>
                  <a:pt x="269599" y="274597"/>
                  <a:pt x="262103" y="274597"/>
                </a:cubicBezTo>
                <a:close/>
                <a:moveTo>
                  <a:pt x="213757" y="247436"/>
                </a:moveTo>
                <a:lnTo>
                  <a:pt x="248523" y="247436"/>
                </a:lnTo>
                <a:lnTo>
                  <a:pt x="248523" y="213757"/>
                </a:lnTo>
                <a:lnTo>
                  <a:pt x="213757" y="213757"/>
                </a:lnTo>
                <a:lnTo>
                  <a:pt x="213757" y="2474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nvGrpSpPr>
          <p:cNvPr id="5717" name="Google Shape;5717;p144"/>
          <p:cNvGrpSpPr/>
          <p:nvPr/>
        </p:nvGrpSpPr>
        <p:grpSpPr>
          <a:xfrm>
            <a:off x="6742120" y="2111586"/>
            <a:ext cx="299190" cy="321796"/>
            <a:chOff x="8834419" y="6402544"/>
            <a:chExt cx="628286" cy="675758"/>
          </a:xfrm>
        </p:grpSpPr>
        <p:sp>
          <p:nvSpPr>
            <p:cNvPr id="5718" name="Google Shape;5718;p144"/>
            <p:cNvSpPr/>
            <p:nvPr/>
          </p:nvSpPr>
          <p:spPr>
            <a:xfrm>
              <a:off x="8934480" y="6750307"/>
              <a:ext cx="228151" cy="128199"/>
            </a:xfrm>
            <a:custGeom>
              <a:avLst/>
              <a:gdLst/>
              <a:ahLst/>
              <a:cxnLst/>
              <a:rect l="l" t="t" r="r" b="b"/>
              <a:pathLst>
                <a:path w="228151" h="128199" extrusionOk="0">
                  <a:moveTo>
                    <a:pt x="214409" y="127928"/>
                  </a:moveTo>
                  <a:lnTo>
                    <a:pt x="14396" y="127928"/>
                  </a:lnTo>
                  <a:cubicBezTo>
                    <a:pt x="6899" y="127928"/>
                    <a:pt x="815" y="121844"/>
                    <a:pt x="815" y="114348"/>
                  </a:cubicBezTo>
                  <a:lnTo>
                    <a:pt x="815" y="14395"/>
                  </a:lnTo>
                  <a:cubicBezTo>
                    <a:pt x="815" y="6899"/>
                    <a:pt x="6899" y="815"/>
                    <a:pt x="14396" y="815"/>
                  </a:cubicBezTo>
                  <a:lnTo>
                    <a:pt x="214409" y="815"/>
                  </a:lnTo>
                  <a:cubicBezTo>
                    <a:pt x="221905" y="815"/>
                    <a:pt x="227989" y="6899"/>
                    <a:pt x="227989" y="14395"/>
                  </a:cubicBezTo>
                  <a:lnTo>
                    <a:pt x="227989" y="114348"/>
                  </a:lnTo>
                  <a:cubicBezTo>
                    <a:pt x="227989" y="121844"/>
                    <a:pt x="221905" y="127928"/>
                    <a:pt x="214409" y="127928"/>
                  </a:cubicBezTo>
                  <a:close/>
                  <a:moveTo>
                    <a:pt x="27976" y="100767"/>
                  </a:moveTo>
                  <a:lnTo>
                    <a:pt x="200828" y="100767"/>
                  </a:lnTo>
                  <a:lnTo>
                    <a:pt x="200828"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19" name="Google Shape;5719;p144"/>
            <p:cNvSpPr/>
            <p:nvPr/>
          </p:nvSpPr>
          <p:spPr>
            <a:xfrm>
              <a:off x="9134494" y="6750307"/>
              <a:ext cx="228151" cy="128199"/>
            </a:xfrm>
            <a:custGeom>
              <a:avLst/>
              <a:gdLst/>
              <a:ahLst/>
              <a:cxnLst/>
              <a:rect l="l" t="t" r="r" b="b"/>
              <a:pathLst>
                <a:path w="228151" h="128199" extrusionOk="0">
                  <a:moveTo>
                    <a:pt x="214408" y="127928"/>
                  </a:moveTo>
                  <a:lnTo>
                    <a:pt x="14395" y="127928"/>
                  </a:lnTo>
                  <a:cubicBezTo>
                    <a:pt x="6898" y="127928"/>
                    <a:pt x="815" y="121844"/>
                    <a:pt x="815" y="114348"/>
                  </a:cubicBezTo>
                  <a:lnTo>
                    <a:pt x="815" y="14395"/>
                  </a:lnTo>
                  <a:cubicBezTo>
                    <a:pt x="815" y="6899"/>
                    <a:pt x="6898" y="815"/>
                    <a:pt x="14395" y="815"/>
                  </a:cubicBezTo>
                  <a:lnTo>
                    <a:pt x="214408" y="815"/>
                  </a:lnTo>
                  <a:cubicBezTo>
                    <a:pt x="221905" y="815"/>
                    <a:pt x="227988" y="6899"/>
                    <a:pt x="227988" y="14395"/>
                  </a:cubicBezTo>
                  <a:lnTo>
                    <a:pt x="227988" y="114348"/>
                  </a:lnTo>
                  <a:cubicBezTo>
                    <a:pt x="227988" y="121844"/>
                    <a:pt x="221905" y="127928"/>
                    <a:pt x="214408" y="127928"/>
                  </a:cubicBezTo>
                  <a:close/>
                  <a:moveTo>
                    <a:pt x="27976" y="100767"/>
                  </a:moveTo>
                  <a:lnTo>
                    <a:pt x="200828" y="100767"/>
                  </a:lnTo>
                  <a:lnTo>
                    <a:pt x="200828"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0" name="Google Shape;5720;p144"/>
            <p:cNvSpPr/>
            <p:nvPr/>
          </p:nvSpPr>
          <p:spPr>
            <a:xfrm>
              <a:off x="8834419" y="6850259"/>
              <a:ext cx="228151" cy="128199"/>
            </a:xfrm>
            <a:custGeom>
              <a:avLst/>
              <a:gdLst/>
              <a:ahLst/>
              <a:cxnLst/>
              <a:rect l="l" t="t" r="r" b="b"/>
              <a:pathLst>
                <a:path w="228151" h="128199" extrusionOk="0">
                  <a:moveTo>
                    <a:pt x="214409" y="127928"/>
                  </a:moveTo>
                  <a:lnTo>
                    <a:pt x="14395" y="127928"/>
                  </a:lnTo>
                  <a:cubicBezTo>
                    <a:pt x="6899" y="127928"/>
                    <a:pt x="815" y="121844"/>
                    <a:pt x="815" y="114348"/>
                  </a:cubicBezTo>
                  <a:lnTo>
                    <a:pt x="815" y="14395"/>
                  </a:lnTo>
                  <a:cubicBezTo>
                    <a:pt x="815" y="6899"/>
                    <a:pt x="6899" y="815"/>
                    <a:pt x="14395" y="815"/>
                  </a:cubicBezTo>
                  <a:lnTo>
                    <a:pt x="214409" y="815"/>
                  </a:lnTo>
                  <a:cubicBezTo>
                    <a:pt x="221905" y="815"/>
                    <a:pt x="227990" y="6899"/>
                    <a:pt x="227990" y="14395"/>
                  </a:cubicBezTo>
                  <a:lnTo>
                    <a:pt x="227990" y="114348"/>
                  </a:lnTo>
                  <a:cubicBezTo>
                    <a:pt x="227990" y="121844"/>
                    <a:pt x="221905" y="127928"/>
                    <a:pt x="214409" y="127928"/>
                  </a:cubicBezTo>
                  <a:close/>
                  <a:moveTo>
                    <a:pt x="27976" y="100767"/>
                  </a:moveTo>
                  <a:lnTo>
                    <a:pt x="200829" y="100767"/>
                  </a:lnTo>
                  <a:lnTo>
                    <a:pt x="200829"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1" name="Google Shape;5721;p144"/>
            <p:cNvSpPr/>
            <p:nvPr/>
          </p:nvSpPr>
          <p:spPr>
            <a:xfrm>
              <a:off x="9034541" y="6850259"/>
              <a:ext cx="228151" cy="128199"/>
            </a:xfrm>
            <a:custGeom>
              <a:avLst/>
              <a:gdLst/>
              <a:ahLst/>
              <a:cxnLst/>
              <a:rect l="l" t="t" r="r" b="b"/>
              <a:pathLst>
                <a:path w="228151" h="128199" extrusionOk="0">
                  <a:moveTo>
                    <a:pt x="214408" y="127928"/>
                  </a:moveTo>
                  <a:lnTo>
                    <a:pt x="14395" y="127928"/>
                  </a:lnTo>
                  <a:cubicBezTo>
                    <a:pt x="6898" y="127928"/>
                    <a:pt x="815" y="121844"/>
                    <a:pt x="815" y="114348"/>
                  </a:cubicBezTo>
                  <a:lnTo>
                    <a:pt x="815" y="14395"/>
                  </a:lnTo>
                  <a:cubicBezTo>
                    <a:pt x="815" y="6899"/>
                    <a:pt x="6898" y="815"/>
                    <a:pt x="14395" y="815"/>
                  </a:cubicBezTo>
                  <a:lnTo>
                    <a:pt x="214408" y="815"/>
                  </a:lnTo>
                  <a:cubicBezTo>
                    <a:pt x="221905" y="815"/>
                    <a:pt x="227988" y="6899"/>
                    <a:pt x="227988" y="14395"/>
                  </a:cubicBezTo>
                  <a:lnTo>
                    <a:pt x="227988" y="114348"/>
                  </a:lnTo>
                  <a:cubicBezTo>
                    <a:pt x="227988" y="121844"/>
                    <a:pt x="221905" y="127928"/>
                    <a:pt x="214408" y="127928"/>
                  </a:cubicBezTo>
                  <a:close/>
                  <a:moveTo>
                    <a:pt x="27868" y="100767"/>
                  </a:moveTo>
                  <a:lnTo>
                    <a:pt x="200719" y="100767"/>
                  </a:lnTo>
                  <a:lnTo>
                    <a:pt x="200719" y="27976"/>
                  </a:lnTo>
                  <a:lnTo>
                    <a:pt x="27868" y="27976"/>
                  </a:lnTo>
                  <a:lnTo>
                    <a:pt x="27868"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2" name="Google Shape;5722;p144"/>
            <p:cNvSpPr/>
            <p:nvPr/>
          </p:nvSpPr>
          <p:spPr>
            <a:xfrm>
              <a:off x="9234554" y="6850259"/>
              <a:ext cx="228151" cy="128199"/>
            </a:xfrm>
            <a:custGeom>
              <a:avLst/>
              <a:gdLst/>
              <a:ahLst/>
              <a:cxnLst/>
              <a:rect l="l" t="t" r="r" b="b"/>
              <a:pathLst>
                <a:path w="228151" h="128199" extrusionOk="0">
                  <a:moveTo>
                    <a:pt x="214409" y="127928"/>
                  </a:moveTo>
                  <a:lnTo>
                    <a:pt x="14395" y="127928"/>
                  </a:lnTo>
                  <a:cubicBezTo>
                    <a:pt x="6900" y="127928"/>
                    <a:pt x="815" y="121844"/>
                    <a:pt x="815" y="114348"/>
                  </a:cubicBezTo>
                  <a:lnTo>
                    <a:pt x="815" y="14395"/>
                  </a:lnTo>
                  <a:cubicBezTo>
                    <a:pt x="815" y="6899"/>
                    <a:pt x="6900" y="815"/>
                    <a:pt x="14395" y="815"/>
                  </a:cubicBezTo>
                  <a:lnTo>
                    <a:pt x="214409" y="815"/>
                  </a:lnTo>
                  <a:cubicBezTo>
                    <a:pt x="221905" y="815"/>
                    <a:pt x="227990" y="6899"/>
                    <a:pt x="227990" y="14395"/>
                  </a:cubicBezTo>
                  <a:lnTo>
                    <a:pt x="227990" y="114348"/>
                  </a:lnTo>
                  <a:cubicBezTo>
                    <a:pt x="227990" y="121844"/>
                    <a:pt x="221905" y="127928"/>
                    <a:pt x="214409" y="127928"/>
                  </a:cubicBezTo>
                  <a:close/>
                  <a:moveTo>
                    <a:pt x="27976" y="100767"/>
                  </a:moveTo>
                  <a:lnTo>
                    <a:pt x="200829" y="100767"/>
                  </a:lnTo>
                  <a:lnTo>
                    <a:pt x="200829"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3" name="Google Shape;5723;p144"/>
            <p:cNvSpPr/>
            <p:nvPr/>
          </p:nvSpPr>
          <p:spPr>
            <a:xfrm>
              <a:off x="8934480" y="6950103"/>
              <a:ext cx="228151" cy="128199"/>
            </a:xfrm>
            <a:custGeom>
              <a:avLst/>
              <a:gdLst/>
              <a:ahLst/>
              <a:cxnLst/>
              <a:rect l="l" t="t" r="r" b="b"/>
              <a:pathLst>
                <a:path w="228151" h="128199" extrusionOk="0">
                  <a:moveTo>
                    <a:pt x="214409" y="127928"/>
                  </a:moveTo>
                  <a:lnTo>
                    <a:pt x="14396" y="127928"/>
                  </a:lnTo>
                  <a:cubicBezTo>
                    <a:pt x="6899" y="127928"/>
                    <a:pt x="815" y="121844"/>
                    <a:pt x="815" y="114348"/>
                  </a:cubicBezTo>
                  <a:lnTo>
                    <a:pt x="815" y="14395"/>
                  </a:lnTo>
                  <a:cubicBezTo>
                    <a:pt x="815" y="6899"/>
                    <a:pt x="6899" y="815"/>
                    <a:pt x="14396" y="815"/>
                  </a:cubicBezTo>
                  <a:lnTo>
                    <a:pt x="214409" y="815"/>
                  </a:lnTo>
                  <a:cubicBezTo>
                    <a:pt x="221905" y="815"/>
                    <a:pt x="227989" y="6899"/>
                    <a:pt x="227989" y="14395"/>
                  </a:cubicBezTo>
                  <a:lnTo>
                    <a:pt x="227989" y="114348"/>
                  </a:lnTo>
                  <a:cubicBezTo>
                    <a:pt x="227989" y="121844"/>
                    <a:pt x="221905" y="127928"/>
                    <a:pt x="214409" y="127928"/>
                  </a:cubicBezTo>
                  <a:close/>
                  <a:moveTo>
                    <a:pt x="27976" y="100767"/>
                  </a:moveTo>
                  <a:lnTo>
                    <a:pt x="200828" y="100767"/>
                  </a:lnTo>
                  <a:lnTo>
                    <a:pt x="200828"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4" name="Google Shape;5724;p144"/>
            <p:cNvSpPr/>
            <p:nvPr/>
          </p:nvSpPr>
          <p:spPr>
            <a:xfrm>
              <a:off x="9134494" y="6950103"/>
              <a:ext cx="228151" cy="128199"/>
            </a:xfrm>
            <a:custGeom>
              <a:avLst/>
              <a:gdLst/>
              <a:ahLst/>
              <a:cxnLst/>
              <a:rect l="l" t="t" r="r" b="b"/>
              <a:pathLst>
                <a:path w="228151" h="128199" extrusionOk="0">
                  <a:moveTo>
                    <a:pt x="214408" y="127928"/>
                  </a:moveTo>
                  <a:lnTo>
                    <a:pt x="14395" y="127928"/>
                  </a:lnTo>
                  <a:cubicBezTo>
                    <a:pt x="6898" y="127928"/>
                    <a:pt x="815" y="121844"/>
                    <a:pt x="815" y="114348"/>
                  </a:cubicBezTo>
                  <a:lnTo>
                    <a:pt x="815" y="14395"/>
                  </a:lnTo>
                  <a:cubicBezTo>
                    <a:pt x="815" y="6899"/>
                    <a:pt x="6898" y="815"/>
                    <a:pt x="14395" y="815"/>
                  </a:cubicBezTo>
                  <a:lnTo>
                    <a:pt x="214408" y="815"/>
                  </a:lnTo>
                  <a:cubicBezTo>
                    <a:pt x="221905" y="815"/>
                    <a:pt x="227988" y="6899"/>
                    <a:pt x="227988" y="14395"/>
                  </a:cubicBezTo>
                  <a:lnTo>
                    <a:pt x="227988" y="114348"/>
                  </a:lnTo>
                  <a:cubicBezTo>
                    <a:pt x="227988" y="121844"/>
                    <a:pt x="221905" y="127928"/>
                    <a:pt x="214408" y="127928"/>
                  </a:cubicBezTo>
                  <a:close/>
                  <a:moveTo>
                    <a:pt x="27976" y="100767"/>
                  </a:moveTo>
                  <a:lnTo>
                    <a:pt x="200828" y="100767"/>
                  </a:lnTo>
                  <a:lnTo>
                    <a:pt x="200828" y="27976"/>
                  </a:lnTo>
                  <a:lnTo>
                    <a:pt x="27976" y="27976"/>
                  </a:lnTo>
                  <a:lnTo>
                    <a:pt x="27976" y="10076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725" name="Google Shape;5725;p144"/>
            <p:cNvSpPr/>
            <p:nvPr/>
          </p:nvSpPr>
          <p:spPr>
            <a:xfrm>
              <a:off x="9036498" y="6402544"/>
              <a:ext cx="223806" cy="308548"/>
            </a:xfrm>
            <a:custGeom>
              <a:avLst/>
              <a:gdLst/>
              <a:ahLst/>
              <a:cxnLst/>
              <a:rect l="l" t="t" r="r" b="b"/>
              <a:pathLst>
                <a:path w="223806" h="308548" extrusionOk="0">
                  <a:moveTo>
                    <a:pt x="151828" y="308705"/>
                  </a:moveTo>
                  <a:cubicBezTo>
                    <a:pt x="147700" y="308705"/>
                    <a:pt x="143789" y="306858"/>
                    <a:pt x="141181" y="303490"/>
                  </a:cubicBezTo>
                  <a:cubicBezTo>
                    <a:pt x="137379" y="298710"/>
                    <a:pt x="137271" y="291974"/>
                    <a:pt x="140856" y="287085"/>
                  </a:cubicBezTo>
                  <a:cubicBezTo>
                    <a:pt x="151611" y="272418"/>
                    <a:pt x="160194" y="249386"/>
                    <a:pt x="147374" y="218748"/>
                  </a:cubicBezTo>
                  <a:cubicBezTo>
                    <a:pt x="140746" y="227983"/>
                    <a:pt x="132272" y="237000"/>
                    <a:pt x="122929" y="239716"/>
                  </a:cubicBezTo>
                  <a:cubicBezTo>
                    <a:pt x="119127" y="240803"/>
                    <a:pt x="114999" y="240259"/>
                    <a:pt x="111739" y="238086"/>
                  </a:cubicBezTo>
                  <a:cubicBezTo>
                    <a:pt x="110435" y="237218"/>
                    <a:pt x="87511" y="221790"/>
                    <a:pt x="83818" y="187024"/>
                  </a:cubicBezTo>
                  <a:cubicBezTo>
                    <a:pt x="81971" y="190175"/>
                    <a:pt x="80123" y="193434"/>
                    <a:pt x="78386" y="196802"/>
                  </a:cubicBezTo>
                  <a:cubicBezTo>
                    <a:pt x="61328" y="230481"/>
                    <a:pt x="62850" y="260576"/>
                    <a:pt x="82949" y="286325"/>
                  </a:cubicBezTo>
                  <a:cubicBezTo>
                    <a:pt x="86751" y="291214"/>
                    <a:pt x="86751" y="298058"/>
                    <a:pt x="82949" y="302947"/>
                  </a:cubicBezTo>
                  <a:cubicBezTo>
                    <a:pt x="79146" y="307836"/>
                    <a:pt x="72518" y="309574"/>
                    <a:pt x="66869" y="307184"/>
                  </a:cubicBezTo>
                  <a:cubicBezTo>
                    <a:pt x="27105" y="290235"/>
                    <a:pt x="1466" y="252753"/>
                    <a:pt x="1139" y="211577"/>
                  </a:cubicBezTo>
                  <a:cubicBezTo>
                    <a:pt x="705" y="205928"/>
                    <a:pt x="-1250" y="173770"/>
                    <a:pt x="13633" y="133897"/>
                  </a:cubicBezTo>
                  <a:cubicBezTo>
                    <a:pt x="28192" y="94569"/>
                    <a:pt x="62632" y="39812"/>
                    <a:pt x="143137" y="2113"/>
                  </a:cubicBezTo>
                  <a:cubicBezTo>
                    <a:pt x="148135" y="-278"/>
                    <a:pt x="154110" y="700"/>
                    <a:pt x="158239" y="4502"/>
                  </a:cubicBezTo>
                  <a:cubicBezTo>
                    <a:pt x="162259" y="8305"/>
                    <a:pt x="163562" y="14280"/>
                    <a:pt x="161498" y="19387"/>
                  </a:cubicBezTo>
                  <a:cubicBezTo>
                    <a:pt x="141399" y="69580"/>
                    <a:pt x="178120" y="118361"/>
                    <a:pt x="181597" y="122816"/>
                  </a:cubicBezTo>
                  <a:cubicBezTo>
                    <a:pt x="222664" y="165513"/>
                    <a:pt x="223968" y="208753"/>
                    <a:pt x="223968" y="210600"/>
                  </a:cubicBezTo>
                  <a:cubicBezTo>
                    <a:pt x="223968" y="210709"/>
                    <a:pt x="223968" y="210817"/>
                    <a:pt x="223968" y="210817"/>
                  </a:cubicBezTo>
                  <a:cubicBezTo>
                    <a:pt x="223968" y="252862"/>
                    <a:pt x="197676" y="290887"/>
                    <a:pt x="157043" y="307618"/>
                  </a:cubicBezTo>
                  <a:cubicBezTo>
                    <a:pt x="155413" y="308379"/>
                    <a:pt x="153567" y="308705"/>
                    <a:pt x="151828" y="308705"/>
                  </a:cubicBezTo>
                  <a:close/>
                  <a:moveTo>
                    <a:pt x="147918" y="177789"/>
                  </a:moveTo>
                  <a:cubicBezTo>
                    <a:pt x="152481" y="177789"/>
                    <a:pt x="156717" y="180071"/>
                    <a:pt x="159216" y="183873"/>
                  </a:cubicBezTo>
                  <a:cubicBezTo>
                    <a:pt x="178012" y="212229"/>
                    <a:pt x="182574" y="236892"/>
                    <a:pt x="180619" y="257099"/>
                  </a:cubicBezTo>
                  <a:cubicBezTo>
                    <a:pt x="190940" y="243954"/>
                    <a:pt x="196807" y="227983"/>
                    <a:pt x="196807" y="211143"/>
                  </a:cubicBezTo>
                  <a:cubicBezTo>
                    <a:pt x="196698" y="208970"/>
                    <a:pt x="194852" y="175725"/>
                    <a:pt x="161606" y="141394"/>
                  </a:cubicBezTo>
                  <a:cubicBezTo>
                    <a:pt x="161389" y="141177"/>
                    <a:pt x="161172" y="140850"/>
                    <a:pt x="160955" y="140633"/>
                  </a:cubicBezTo>
                  <a:cubicBezTo>
                    <a:pt x="159216" y="138460"/>
                    <a:pt x="123581" y="94677"/>
                    <a:pt x="128796" y="40464"/>
                  </a:cubicBezTo>
                  <a:cubicBezTo>
                    <a:pt x="85012" y="66538"/>
                    <a:pt x="54918" y="100978"/>
                    <a:pt x="39165" y="143349"/>
                  </a:cubicBezTo>
                  <a:cubicBezTo>
                    <a:pt x="25368" y="180397"/>
                    <a:pt x="28300" y="209188"/>
                    <a:pt x="28300" y="209513"/>
                  </a:cubicBezTo>
                  <a:cubicBezTo>
                    <a:pt x="28300" y="209948"/>
                    <a:pt x="28409" y="210491"/>
                    <a:pt x="28409" y="210926"/>
                  </a:cubicBezTo>
                  <a:cubicBezTo>
                    <a:pt x="28409" y="225049"/>
                    <a:pt x="32538" y="238630"/>
                    <a:pt x="39925" y="250364"/>
                  </a:cubicBezTo>
                  <a:cubicBezTo>
                    <a:pt x="37862" y="229287"/>
                    <a:pt x="42751" y="206906"/>
                    <a:pt x="54592" y="183873"/>
                  </a:cubicBezTo>
                  <a:cubicBezTo>
                    <a:pt x="70671" y="152693"/>
                    <a:pt x="93921" y="131290"/>
                    <a:pt x="94900" y="130421"/>
                  </a:cubicBezTo>
                  <a:cubicBezTo>
                    <a:pt x="99462" y="126183"/>
                    <a:pt x="106415" y="125749"/>
                    <a:pt x="111522" y="129117"/>
                  </a:cubicBezTo>
                  <a:cubicBezTo>
                    <a:pt x="116737" y="132594"/>
                    <a:pt x="118909" y="139112"/>
                    <a:pt x="116845" y="144979"/>
                  </a:cubicBezTo>
                  <a:cubicBezTo>
                    <a:pt x="104351" y="180180"/>
                    <a:pt x="113477" y="200061"/>
                    <a:pt x="120539" y="209188"/>
                  </a:cubicBezTo>
                  <a:cubicBezTo>
                    <a:pt x="125320" y="203755"/>
                    <a:pt x="131403" y="194303"/>
                    <a:pt x="135749" y="185394"/>
                  </a:cubicBezTo>
                  <a:cubicBezTo>
                    <a:pt x="137922" y="181048"/>
                    <a:pt x="142160" y="178115"/>
                    <a:pt x="147049" y="177789"/>
                  </a:cubicBezTo>
                  <a:cubicBezTo>
                    <a:pt x="147265" y="177789"/>
                    <a:pt x="147592" y="177789"/>
                    <a:pt x="147918" y="1777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
        <p:nvSpPr>
          <p:cNvPr id="5726" name="Google Shape;5726;p144"/>
          <p:cNvSpPr txBox="1"/>
          <p:nvPr/>
        </p:nvSpPr>
        <p:spPr>
          <a:xfrm>
            <a:off x="684581" y="812801"/>
            <a:ext cx="3149700" cy="5364300"/>
          </a:xfrm>
          <a:prstGeom prst="rect">
            <a:avLst/>
          </a:prstGeom>
          <a:noFill/>
          <a:ln>
            <a:noFill/>
          </a:ln>
        </p:spPr>
        <p:txBody>
          <a:bodyPr spcFirstLastPara="1" wrap="square" lIns="0" tIns="0" rIns="0" bIns="0" anchor="ctr" anchorCtr="0">
            <a:noAutofit/>
          </a:bodyPr>
          <a:lstStyle/>
          <a:p>
            <a:pPr marR="0" lvl="0" algn="l" rtl="0">
              <a:lnSpc>
                <a:spcPct val="80000"/>
              </a:lnSpc>
              <a:spcBef>
                <a:spcPts val="0"/>
              </a:spcBef>
              <a:spcAft>
                <a:spcPts val="0"/>
              </a:spcAft>
              <a:buClr>
                <a:schemeClr val="dk1"/>
              </a:buClr>
              <a:buSzPts val="4200"/>
            </a:pPr>
            <a:r>
              <a:rPr lang="en-US" sz="4200" b="1" dirty="0">
                <a:solidFill>
                  <a:schemeClr val="dk1"/>
                </a:solidFill>
                <a:latin typeface="Arial"/>
                <a:ea typeface="Arial"/>
                <a:cs typeface="Arial"/>
                <a:sym typeface="Arial"/>
              </a:rPr>
              <a:t>Finding the Right Data</a:t>
            </a:r>
            <a:endParaRPr lang="en-US" dirty="0"/>
          </a:p>
          <a:p>
            <a:pPr marR="0" lvl="1" algn="l" rtl="0">
              <a:lnSpc>
                <a:spcPct val="83000"/>
              </a:lnSpc>
              <a:spcBef>
                <a:spcPts val="300"/>
              </a:spcBef>
              <a:spcAft>
                <a:spcPts val="0"/>
              </a:spcAft>
              <a:buClr>
                <a:schemeClr val="accent1"/>
              </a:buClr>
              <a:buSzPts val="2200"/>
            </a:pPr>
            <a:r>
              <a:rPr lang="en-US" sz="2200" b="0" i="0" u="none" strike="noStrike" cap="none" dirty="0">
                <a:solidFill>
                  <a:schemeClr val="accent1"/>
                </a:solidFill>
                <a:latin typeface="Arial"/>
                <a:ea typeface="Arial"/>
                <a:cs typeface="Arial"/>
                <a:sym typeface="Arial"/>
              </a:rPr>
              <a:t>Insiders already have access to your environment; do you know what they are doing?</a:t>
            </a:r>
            <a:endParaRPr dirty="0"/>
          </a:p>
        </p:txBody>
      </p:sp>
      <p:grpSp>
        <p:nvGrpSpPr>
          <p:cNvPr id="5732" name="Google Shape;5732;p144"/>
          <p:cNvGrpSpPr/>
          <p:nvPr/>
        </p:nvGrpSpPr>
        <p:grpSpPr>
          <a:xfrm>
            <a:off x="7783610" y="3077171"/>
            <a:ext cx="373444" cy="390203"/>
            <a:chOff x="5927507" y="3045794"/>
            <a:chExt cx="314824" cy="361835"/>
          </a:xfrm>
        </p:grpSpPr>
        <p:sp>
          <p:nvSpPr>
            <p:cNvPr id="5733" name="Google Shape;5733;p144"/>
            <p:cNvSpPr/>
            <p:nvPr/>
          </p:nvSpPr>
          <p:spPr>
            <a:xfrm>
              <a:off x="5927507" y="3045794"/>
              <a:ext cx="314824" cy="361835"/>
            </a:xfrm>
            <a:custGeom>
              <a:avLst/>
              <a:gdLst/>
              <a:ahLst/>
              <a:cxnLst/>
              <a:rect l="l" t="t" r="r" b="b"/>
              <a:pathLst>
                <a:path w="678" h="817" extrusionOk="0">
                  <a:moveTo>
                    <a:pt x="636" y="415"/>
                  </a:moveTo>
                  <a:cubicBezTo>
                    <a:pt x="634" y="410"/>
                    <a:pt x="633" y="405"/>
                    <a:pt x="633" y="400"/>
                  </a:cubicBezTo>
                  <a:cubicBezTo>
                    <a:pt x="625" y="297"/>
                    <a:pt x="589" y="206"/>
                    <a:pt x="523" y="126"/>
                  </a:cubicBezTo>
                  <a:cubicBezTo>
                    <a:pt x="513" y="115"/>
                    <a:pt x="504" y="102"/>
                    <a:pt x="498" y="89"/>
                  </a:cubicBezTo>
                  <a:cubicBezTo>
                    <a:pt x="471" y="34"/>
                    <a:pt x="388" y="0"/>
                    <a:pt x="339" y="41"/>
                  </a:cubicBezTo>
                  <a:cubicBezTo>
                    <a:pt x="319" y="35"/>
                    <a:pt x="301" y="26"/>
                    <a:pt x="284" y="25"/>
                  </a:cubicBezTo>
                  <a:cubicBezTo>
                    <a:pt x="232" y="23"/>
                    <a:pt x="194" y="47"/>
                    <a:pt x="170" y="94"/>
                  </a:cubicBezTo>
                  <a:cubicBezTo>
                    <a:pt x="165" y="103"/>
                    <a:pt x="160" y="111"/>
                    <a:pt x="154" y="119"/>
                  </a:cubicBezTo>
                  <a:cubicBezTo>
                    <a:pt x="96" y="185"/>
                    <a:pt x="59" y="261"/>
                    <a:pt x="44" y="348"/>
                  </a:cubicBezTo>
                  <a:cubicBezTo>
                    <a:pt x="40" y="370"/>
                    <a:pt x="44" y="394"/>
                    <a:pt x="34" y="413"/>
                  </a:cubicBezTo>
                  <a:cubicBezTo>
                    <a:pt x="0" y="480"/>
                    <a:pt x="5" y="549"/>
                    <a:pt x="22" y="617"/>
                  </a:cubicBezTo>
                  <a:cubicBezTo>
                    <a:pt x="46" y="712"/>
                    <a:pt x="101" y="780"/>
                    <a:pt x="200" y="802"/>
                  </a:cubicBezTo>
                  <a:cubicBezTo>
                    <a:pt x="248" y="812"/>
                    <a:pt x="296" y="817"/>
                    <a:pt x="335" y="776"/>
                  </a:cubicBezTo>
                  <a:cubicBezTo>
                    <a:pt x="356" y="801"/>
                    <a:pt x="384" y="808"/>
                    <a:pt x="414" y="808"/>
                  </a:cubicBezTo>
                  <a:cubicBezTo>
                    <a:pt x="517" y="806"/>
                    <a:pt x="592" y="759"/>
                    <a:pt x="632" y="664"/>
                  </a:cubicBezTo>
                  <a:cubicBezTo>
                    <a:pt x="665" y="583"/>
                    <a:pt x="678" y="499"/>
                    <a:pt x="636" y="415"/>
                  </a:cubicBezTo>
                  <a:close/>
                  <a:moveTo>
                    <a:pt x="317" y="488"/>
                  </a:moveTo>
                  <a:cubicBezTo>
                    <a:pt x="317" y="531"/>
                    <a:pt x="290" y="568"/>
                    <a:pt x="250" y="583"/>
                  </a:cubicBezTo>
                  <a:cubicBezTo>
                    <a:pt x="210" y="597"/>
                    <a:pt x="167" y="585"/>
                    <a:pt x="138" y="552"/>
                  </a:cubicBezTo>
                  <a:cubicBezTo>
                    <a:pt x="136" y="549"/>
                    <a:pt x="134" y="544"/>
                    <a:pt x="131" y="543"/>
                  </a:cubicBezTo>
                  <a:cubicBezTo>
                    <a:pt x="123" y="540"/>
                    <a:pt x="115" y="539"/>
                    <a:pt x="106" y="538"/>
                  </a:cubicBezTo>
                  <a:cubicBezTo>
                    <a:pt x="105" y="547"/>
                    <a:pt x="101" y="558"/>
                    <a:pt x="105" y="564"/>
                  </a:cubicBezTo>
                  <a:cubicBezTo>
                    <a:pt x="120" y="590"/>
                    <a:pt x="144" y="608"/>
                    <a:pt x="173" y="616"/>
                  </a:cubicBezTo>
                  <a:cubicBezTo>
                    <a:pt x="189" y="620"/>
                    <a:pt x="193" y="628"/>
                    <a:pt x="193" y="644"/>
                  </a:cubicBezTo>
                  <a:cubicBezTo>
                    <a:pt x="194" y="670"/>
                    <a:pt x="203" y="693"/>
                    <a:pt x="222" y="712"/>
                  </a:cubicBezTo>
                  <a:cubicBezTo>
                    <a:pt x="231" y="719"/>
                    <a:pt x="241" y="724"/>
                    <a:pt x="248" y="714"/>
                  </a:cubicBezTo>
                  <a:cubicBezTo>
                    <a:pt x="252" y="708"/>
                    <a:pt x="252" y="694"/>
                    <a:pt x="247" y="688"/>
                  </a:cubicBezTo>
                  <a:cubicBezTo>
                    <a:pt x="233" y="670"/>
                    <a:pt x="227" y="650"/>
                    <a:pt x="228" y="626"/>
                  </a:cubicBezTo>
                  <a:cubicBezTo>
                    <a:pt x="244" y="621"/>
                    <a:pt x="260" y="617"/>
                    <a:pt x="275" y="610"/>
                  </a:cubicBezTo>
                  <a:cubicBezTo>
                    <a:pt x="289" y="604"/>
                    <a:pt x="301" y="594"/>
                    <a:pt x="314" y="585"/>
                  </a:cubicBezTo>
                  <a:cubicBezTo>
                    <a:pt x="314" y="634"/>
                    <a:pt x="316" y="684"/>
                    <a:pt x="313" y="733"/>
                  </a:cubicBezTo>
                  <a:cubicBezTo>
                    <a:pt x="311" y="760"/>
                    <a:pt x="294" y="771"/>
                    <a:pt x="265" y="772"/>
                  </a:cubicBezTo>
                  <a:cubicBezTo>
                    <a:pt x="164" y="776"/>
                    <a:pt x="90" y="722"/>
                    <a:pt x="60" y="622"/>
                  </a:cubicBezTo>
                  <a:cubicBezTo>
                    <a:pt x="45" y="574"/>
                    <a:pt x="39" y="526"/>
                    <a:pt x="49" y="476"/>
                  </a:cubicBezTo>
                  <a:cubicBezTo>
                    <a:pt x="58" y="432"/>
                    <a:pt x="82" y="398"/>
                    <a:pt x="123" y="378"/>
                  </a:cubicBezTo>
                  <a:cubicBezTo>
                    <a:pt x="135" y="372"/>
                    <a:pt x="146" y="366"/>
                    <a:pt x="139" y="351"/>
                  </a:cubicBezTo>
                  <a:cubicBezTo>
                    <a:pt x="131" y="335"/>
                    <a:pt x="118" y="340"/>
                    <a:pt x="107" y="347"/>
                  </a:cubicBezTo>
                  <a:cubicBezTo>
                    <a:pt x="97" y="352"/>
                    <a:pt x="88" y="357"/>
                    <a:pt x="79" y="362"/>
                  </a:cubicBezTo>
                  <a:cubicBezTo>
                    <a:pt x="82" y="306"/>
                    <a:pt x="118" y="221"/>
                    <a:pt x="159" y="170"/>
                  </a:cubicBezTo>
                  <a:cubicBezTo>
                    <a:pt x="161" y="174"/>
                    <a:pt x="162" y="179"/>
                    <a:pt x="165" y="181"/>
                  </a:cubicBezTo>
                  <a:cubicBezTo>
                    <a:pt x="171" y="185"/>
                    <a:pt x="180" y="192"/>
                    <a:pt x="184" y="190"/>
                  </a:cubicBezTo>
                  <a:cubicBezTo>
                    <a:pt x="190" y="188"/>
                    <a:pt x="196" y="178"/>
                    <a:pt x="197" y="171"/>
                  </a:cubicBezTo>
                  <a:cubicBezTo>
                    <a:pt x="199" y="156"/>
                    <a:pt x="194" y="141"/>
                    <a:pt x="197" y="126"/>
                  </a:cubicBezTo>
                  <a:cubicBezTo>
                    <a:pt x="205" y="84"/>
                    <a:pt x="243" y="56"/>
                    <a:pt x="286" y="60"/>
                  </a:cubicBezTo>
                  <a:cubicBezTo>
                    <a:pt x="304" y="61"/>
                    <a:pt x="316" y="71"/>
                    <a:pt x="317" y="88"/>
                  </a:cubicBezTo>
                  <a:cubicBezTo>
                    <a:pt x="318" y="164"/>
                    <a:pt x="317" y="240"/>
                    <a:pt x="317" y="318"/>
                  </a:cubicBezTo>
                  <a:cubicBezTo>
                    <a:pt x="306" y="312"/>
                    <a:pt x="299" y="305"/>
                    <a:pt x="291" y="305"/>
                  </a:cubicBezTo>
                  <a:cubicBezTo>
                    <a:pt x="284" y="304"/>
                    <a:pt x="273" y="308"/>
                    <a:pt x="270" y="313"/>
                  </a:cubicBezTo>
                  <a:cubicBezTo>
                    <a:pt x="268" y="319"/>
                    <a:pt x="272" y="332"/>
                    <a:pt x="277" y="335"/>
                  </a:cubicBezTo>
                  <a:cubicBezTo>
                    <a:pt x="310" y="353"/>
                    <a:pt x="317" y="382"/>
                    <a:pt x="317" y="416"/>
                  </a:cubicBezTo>
                  <a:cubicBezTo>
                    <a:pt x="317" y="440"/>
                    <a:pt x="317" y="464"/>
                    <a:pt x="317" y="488"/>
                  </a:cubicBezTo>
                  <a:close/>
                  <a:moveTo>
                    <a:pt x="625" y="536"/>
                  </a:moveTo>
                  <a:cubicBezTo>
                    <a:pt x="622" y="592"/>
                    <a:pt x="610" y="645"/>
                    <a:pt x="577" y="692"/>
                  </a:cubicBezTo>
                  <a:cubicBezTo>
                    <a:pt x="533" y="753"/>
                    <a:pt x="471" y="777"/>
                    <a:pt x="398" y="772"/>
                  </a:cubicBezTo>
                  <a:cubicBezTo>
                    <a:pt x="374" y="770"/>
                    <a:pt x="362" y="758"/>
                    <a:pt x="356" y="735"/>
                  </a:cubicBezTo>
                  <a:cubicBezTo>
                    <a:pt x="355" y="726"/>
                    <a:pt x="353" y="718"/>
                    <a:pt x="353" y="709"/>
                  </a:cubicBezTo>
                  <a:cubicBezTo>
                    <a:pt x="353" y="668"/>
                    <a:pt x="353" y="627"/>
                    <a:pt x="353" y="583"/>
                  </a:cubicBezTo>
                  <a:cubicBezTo>
                    <a:pt x="368" y="593"/>
                    <a:pt x="381" y="603"/>
                    <a:pt x="395" y="610"/>
                  </a:cubicBezTo>
                  <a:cubicBezTo>
                    <a:pt x="409" y="617"/>
                    <a:pt x="425" y="621"/>
                    <a:pt x="441" y="626"/>
                  </a:cubicBezTo>
                  <a:cubicBezTo>
                    <a:pt x="444" y="647"/>
                    <a:pt x="440" y="668"/>
                    <a:pt x="425" y="685"/>
                  </a:cubicBezTo>
                  <a:cubicBezTo>
                    <a:pt x="416" y="694"/>
                    <a:pt x="410" y="704"/>
                    <a:pt x="421" y="714"/>
                  </a:cubicBezTo>
                  <a:cubicBezTo>
                    <a:pt x="433" y="726"/>
                    <a:pt x="446" y="718"/>
                    <a:pt x="451" y="707"/>
                  </a:cubicBezTo>
                  <a:cubicBezTo>
                    <a:pt x="462" y="686"/>
                    <a:pt x="471" y="664"/>
                    <a:pt x="476" y="641"/>
                  </a:cubicBezTo>
                  <a:cubicBezTo>
                    <a:pt x="479" y="629"/>
                    <a:pt x="480" y="620"/>
                    <a:pt x="495" y="617"/>
                  </a:cubicBezTo>
                  <a:cubicBezTo>
                    <a:pt x="524" y="609"/>
                    <a:pt x="546" y="592"/>
                    <a:pt x="564" y="568"/>
                  </a:cubicBezTo>
                  <a:cubicBezTo>
                    <a:pt x="571" y="558"/>
                    <a:pt x="575" y="546"/>
                    <a:pt x="564" y="538"/>
                  </a:cubicBezTo>
                  <a:cubicBezTo>
                    <a:pt x="552" y="530"/>
                    <a:pt x="543" y="537"/>
                    <a:pt x="535" y="547"/>
                  </a:cubicBezTo>
                  <a:cubicBezTo>
                    <a:pt x="505" y="585"/>
                    <a:pt x="462" y="598"/>
                    <a:pt x="420" y="583"/>
                  </a:cubicBezTo>
                  <a:cubicBezTo>
                    <a:pt x="378" y="568"/>
                    <a:pt x="353" y="530"/>
                    <a:pt x="353" y="482"/>
                  </a:cubicBezTo>
                  <a:cubicBezTo>
                    <a:pt x="353" y="456"/>
                    <a:pt x="352" y="431"/>
                    <a:pt x="353" y="406"/>
                  </a:cubicBezTo>
                  <a:cubicBezTo>
                    <a:pt x="354" y="377"/>
                    <a:pt x="363" y="352"/>
                    <a:pt x="390" y="337"/>
                  </a:cubicBezTo>
                  <a:cubicBezTo>
                    <a:pt x="402" y="331"/>
                    <a:pt x="407" y="321"/>
                    <a:pt x="399" y="312"/>
                  </a:cubicBezTo>
                  <a:cubicBezTo>
                    <a:pt x="395" y="306"/>
                    <a:pt x="382" y="306"/>
                    <a:pt x="373" y="307"/>
                  </a:cubicBezTo>
                  <a:cubicBezTo>
                    <a:pt x="368" y="307"/>
                    <a:pt x="362" y="313"/>
                    <a:pt x="354" y="318"/>
                  </a:cubicBezTo>
                  <a:cubicBezTo>
                    <a:pt x="354" y="311"/>
                    <a:pt x="353" y="305"/>
                    <a:pt x="353" y="300"/>
                  </a:cubicBezTo>
                  <a:cubicBezTo>
                    <a:pt x="353" y="233"/>
                    <a:pt x="353" y="167"/>
                    <a:pt x="353" y="100"/>
                  </a:cubicBezTo>
                  <a:cubicBezTo>
                    <a:pt x="353" y="70"/>
                    <a:pt x="364" y="59"/>
                    <a:pt x="394" y="60"/>
                  </a:cubicBezTo>
                  <a:cubicBezTo>
                    <a:pt x="445" y="61"/>
                    <a:pt x="483" y="108"/>
                    <a:pt x="475" y="158"/>
                  </a:cubicBezTo>
                  <a:cubicBezTo>
                    <a:pt x="474" y="162"/>
                    <a:pt x="471" y="168"/>
                    <a:pt x="473" y="171"/>
                  </a:cubicBezTo>
                  <a:cubicBezTo>
                    <a:pt x="476" y="178"/>
                    <a:pt x="480" y="188"/>
                    <a:pt x="486" y="190"/>
                  </a:cubicBezTo>
                  <a:cubicBezTo>
                    <a:pt x="490" y="192"/>
                    <a:pt x="499" y="185"/>
                    <a:pt x="505" y="181"/>
                  </a:cubicBezTo>
                  <a:cubicBezTo>
                    <a:pt x="507" y="179"/>
                    <a:pt x="508" y="174"/>
                    <a:pt x="511" y="168"/>
                  </a:cubicBezTo>
                  <a:cubicBezTo>
                    <a:pt x="555" y="227"/>
                    <a:pt x="582" y="291"/>
                    <a:pt x="593" y="363"/>
                  </a:cubicBezTo>
                  <a:cubicBezTo>
                    <a:pt x="580" y="356"/>
                    <a:pt x="568" y="349"/>
                    <a:pt x="556" y="343"/>
                  </a:cubicBezTo>
                  <a:cubicBezTo>
                    <a:pt x="545" y="338"/>
                    <a:pt x="535" y="340"/>
                    <a:pt x="532" y="351"/>
                  </a:cubicBezTo>
                  <a:cubicBezTo>
                    <a:pt x="530" y="358"/>
                    <a:pt x="535" y="371"/>
                    <a:pt x="540" y="374"/>
                  </a:cubicBezTo>
                  <a:cubicBezTo>
                    <a:pt x="608" y="407"/>
                    <a:pt x="629" y="465"/>
                    <a:pt x="625" y="536"/>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i="0" u="none" strike="noStrike" cap="none">
                <a:solidFill>
                  <a:schemeClr val="dk1"/>
                </a:solidFill>
                <a:latin typeface="Arial"/>
                <a:ea typeface="Arial"/>
                <a:cs typeface="Arial"/>
                <a:sym typeface="Arial"/>
              </a:endParaRPr>
            </a:p>
          </p:txBody>
        </p:sp>
        <p:sp>
          <p:nvSpPr>
            <p:cNvPr id="5734" name="Google Shape;5734;p144"/>
            <p:cNvSpPr/>
            <p:nvPr/>
          </p:nvSpPr>
          <p:spPr>
            <a:xfrm>
              <a:off x="6106737" y="3098471"/>
              <a:ext cx="74744" cy="173726"/>
            </a:xfrm>
            <a:custGeom>
              <a:avLst/>
              <a:gdLst/>
              <a:ahLst/>
              <a:cxnLst/>
              <a:rect l="l" t="t" r="r" b="b"/>
              <a:pathLst>
                <a:path w="161" h="392" extrusionOk="0">
                  <a:moveTo>
                    <a:pt x="137" y="329"/>
                  </a:moveTo>
                  <a:cubicBezTo>
                    <a:pt x="109" y="319"/>
                    <a:pt x="91" y="300"/>
                    <a:pt x="83" y="272"/>
                  </a:cubicBezTo>
                  <a:cubicBezTo>
                    <a:pt x="72" y="230"/>
                    <a:pt x="92" y="191"/>
                    <a:pt x="135" y="173"/>
                  </a:cubicBezTo>
                  <a:cubicBezTo>
                    <a:pt x="147" y="168"/>
                    <a:pt x="155" y="162"/>
                    <a:pt x="150" y="149"/>
                  </a:cubicBezTo>
                  <a:cubicBezTo>
                    <a:pt x="145" y="136"/>
                    <a:pt x="134" y="136"/>
                    <a:pt x="124" y="141"/>
                  </a:cubicBezTo>
                  <a:cubicBezTo>
                    <a:pt x="111" y="147"/>
                    <a:pt x="99" y="154"/>
                    <a:pt x="84" y="161"/>
                  </a:cubicBezTo>
                  <a:cubicBezTo>
                    <a:pt x="48" y="123"/>
                    <a:pt x="35" y="77"/>
                    <a:pt x="39" y="25"/>
                  </a:cubicBezTo>
                  <a:cubicBezTo>
                    <a:pt x="40" y="14"/>
                    <a:pt x="39" y="3"/>
                    <a:pt x="25" y="2"/>
                  </a:cubicBezTo>
                  <a:cubicBezTo>
                    <a:pt x="11" y="0"/>
                    <a:pt x="8" y="10"/>
                    <a:pt x="6" y="22"/>
                  </a:cubicBezTo>
                  <a:cubicBezTo>
                    <a:pt x="0" y="81"/>
                    <a:pt x="16" y="133"/>
                    <a:pt x="54" y="178"/>
                  </a:cubicBezTo>
                  <a:cubicBezTo>
                    <a:pt x="61" y="186"/>
                    <a:pt x="62" y="192"/>
                    <a:pt x="58" y="202"/>
                  </a:cubicBezTo>
                  <a:cubicBezTo>
                    <a:pt x="42" y="234"/>
                    <a:pt x="41" y="268"/>
                    <a:pt x="58" y="300"/>
                  </a:cubicBezTo>
                  <a:cubicBezTo>
                    <a:pt x="70" y="319"/>
                    <a:pt x="63" y="330"/>
                    <a:pt x="49" y="341"/>
                  </a:cubicBezTo>
                  <a:cubicBezTo>
                    <a:pt x="43" y="347"/>
                    <a:pt x="34" y="349"/>
                    <a:pt x="28" y="355"/>
                  </a:cubicBezTo>
                  <a:cubicBezTo>
                    <a:pt x="21" y="361"/>
                    <a:pt x="13" y="370"/>
                    <a:pt x="14" y="377"/>
                  </a:cubicBezTo>
                  <a:cubicBezTo>
                    <a:pt x="16" y="390"/>
                    <a:pt x="29" y="392"/>
                    <a:pt x="39" y="386"/>
                  </a:cubicBezTo>
                  <a:cubicBezTo>
                    <a:pt x="58" y="374"/>
                    <a:pt x="76" y="361"/>
                    <a:pt x="97" y="347"/>
                  </a:cubicBezTo>
                  <a:cubicBezTo>
                    <a:pt x="103" y="350"/>
                    <a:pt x="114" y="356"/>
                    <a:pt x="125" y="360"/>
                  </a:cubicBezTo>
                  <a:cubicBezTo>
                    <a:pt x="136" y="364"/>
                    <a:pt x="150" y="369"/>
                    <a:pt x="155" y="353"/>
                  </a:cubicBezTo>
                  <a:cubicBezTo>
                    <a:pt x="161" y="337"/>
                    <a:pt x="149" y="333"/>
                    <a:pt x="137" y="329"/>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i="0" u="none" strike="noStrike" cap="none">
                <a:solidFill>
                  <a:schemeClr val="dk1"/>
                </a:solidFill>
                <a:latin typeface="Arial"/>
                <a:ea typeface="Arial"/>
                <a:cs typeface="Arial"/>
                <a:sym typeface="Arial"/>
              </a:endParaRPr>
            </a:p>
          </p:txBody>
        </p:sp>
        <p:sp>
          <p:nvSpPr>
            <p:cNvPr id="5735" name="Google Shape;5735;p144"/>
            <p:cNvSpPr/>
            <p:nvPr/>
          </p:nvSpPr>
          <p:spPr>
            <a:xfrm>
              <a:off x="5984641" y="3096602"/>
              <a:ext cx="75527" cy="175967"/>
            </a:xfrm>
            <a:custGeom>
              <a:avLst/>
              <a:gdLst/>
              <a:ahLst/>
              <a:cxnLst/>
              <a:rect l="l" t="t" r="r" b="b"/>
              <a:pathLst>
                <a:path w="163" h="397" extrusionOk="0">
                  <a:moveTo>
                    <a:pt x="110" y="343"/>
                  </a:moveTo>
                  <a:cubicBezTo>
                    <a:pt x="98" y="333"/>
                    <a:pt x="93" y="323"/>
                    <a:pt x="103" y="306"/>
                  </a:cubicBezTo>
                  <a:cubicBezTo>
                    <a:pt x="120" y="276"/>
                    <a:pt x="120" y="243"/>
                    <a:pt x="106" y="211"/>
                  </a:cubicBezTo>
                  <a:cubicBezTo>
                    <a:pt x="100" y="197"/>
                    <a:pt x="102" y="189"/>
                    <a:pt x="112" y="177"/>
                  </a:cubicBezTo>
                  <a:cubicBezTo>
                    <a:pt x="148" y="132"/>
                    <a:pt x="163" y="81"/>
                    <a:pt x="155" y="24"/>
                  </a:cubicBezTo>
                  <a:cubicBezTo>
                    <a:pt x="153" y="9"/>
                    <a:pt x="145" y="0"/>
                    <a:pt x="131" y="7"/>
                  </a:cubicBezTo>
                  <a:cubicBezTo>
                    <a:pt x="126" y="9"/>
                    <a:pt x="121" y="23"/>
                    <a:pt x="122" y="31"/>
                  </a:cubicBezTo>
                  <a:cubicBezTo>
                    <a:pt x="125" y="82"/>
                    <a:pt x="111" y="127"/>
                    <a:pt x="76" y="165"/>
                  </a:cubicBezTo>
                  <a:cubicBezTo>
                    <a:pt x="64" y="158"/>
                    <a:pt x="53" y="151"/>
                    <a:pt x="42" y="146"/>
                  </a:cubicBezTo>
                  <a:cubicBezTo>
                    <a:pt x="31" y="141"/>
                    <a:pt x="18" y="136"/>
                    <a:pt x="11" y="151"/>
                  </a:cubicBezTo>
                  <a:cubicBezTo>
                    <a:pt x="4" y="167"/>
                    <a:pt x="15" y="173"/>
                    <a:pt x="28" y="178"/>
                  </a:cubicBezTo>
                  <a:cubicBezTo>
                    <a:pt x="55" y="189"/>
                    <a:pt x="73" y="210"/>
                    <a:pt x="78" y="239"/>
                  </a:cubicBezTo>
                  <a:cubicBezTo>
                    <a:pt x="86" y="282"/>
                    <a:pt x="65" y="317"/>
                    <a:pt x="20" y="333"/>
                  </a:cubicBezTo>
                  <a:cubicBezTo>
                    <a:pt x="9" y="337"/>
                    <a:pt x="0" y="342"/>
                    <a:pt x="4" y="356"/>
                  </a:cubicBezTo>
                  <a:cubicBezTo>
                    <a:pt x="8" y="369"/>
                    <a:pt x="19" y="371"/>
                    <a:pt x="31" y="366"/>
                  </a:cubicBezTo>
                  <a:cubicBezTo>
                    <a:pt x="43" y="362"/>
                    <a:pt x="55" y="356"/>
                    <a:pt x="64" y="353"/>
                  </a:cubicBezTo>
                  <a:cubicBezTo>
                    <a:pt x="85" y="367"/>
                    <a:pt x="103" y="380"/>
                    <a:pt x="123" y="391"/>
                  </a:cubicBezTo>
                  <a:cubicBezTo>
                    <a:pt x="133" y="397"/>
                    <a:pt x="146" y="394"/>
                    <a:pt x="148" y="381"/>
                  </a:cubicBezTo>
                  <a:cubicBezTo>
                    <a:pt x="149" y="374"/>
                    <a:pt x="141" y="365"/>
                    <a:pt x="135" y="359"/>
                  </a:cubicBezTo>
                  <a:cubicBezTo>
                    <a:pt x="128" y="352"/>
                    <a:pt x="118" y="349"/>
                    <a:pt x="110" y="343"/>
                  </a:cubicBezTo>
                  <a:close/>
                </a:path>
              </a:pathLst>
            </a:custGeom>
            <a:solidFill>
              <a:schemeClr val="lt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chemeClr val="dk1"/>
                </a:buClr>
                <a:buSzPts val="1400"/>
                <a:buFont typeface="Arial"/>
                <a:buNone/>
              </a:pPr>
              <a:endParaRPr sz="1400" i="0" u="none" strike="noStrike" cap="none">
                <a:solidFill>
                  <a:schemeClr val="dk1"/>
                </a:solidFill>
                <a:latin typeface="Arial"/>
                <a:ea typeface="Arial"/>
                <a:cs typeface="Arial"/>
                <a:sym typeface="Arial"/>
              </a:endParaRPr>
            </a:p>
          </p:txBody>
        </p:sp>
      </p:grpSp>
      <p:pic>
        <p:nvPicPr>
          <p:cNvPr id="5741" name="Google Shape;5741;p144"/>
          <p:cNvPicPr preferRelativeResize="0"/>
          <p:nvPr/>
        </p:nvPicPr>
        <p:blipFill rotWithShape="1">
          <a:blip r:embed="rId3">
            <a:alphaModFix/>
          </a:blip>
          <a:srcRect/>
          <a:stretch/>
        </p:blipFill>
        <p:spPr>
          <a:xfrm>
            <a:off x="7406920" y="3540650"/>
            <a:ext cx="1126824" cy="33372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68"/>
          <p:cNvSpPr txBox="1">
            <a:spLocks noGrp="1"/>
          </p:cNvSpPr>
          <p:nvPr>
            <p:ph type="body" idx="1"/>
          </p:nvPr>
        </p:nvSpPr>
        <p:spPr>
          <a:xfrm>
            <a:off x="685799" y="812801"/>
            <a:ext cx="10820400" cy="2370900"/>
          </a:xfrm>
          <a:prstGeom prst="rect">
            <a:avLst/>
          </a:prstGeom>
          <a:noFill/>
          <a:ln>
            <a:noFill/>
          </a:ln>
        </p:spPr>
        <p:txBody>
          <a:bodyPr spcFirstLastPara="1" wrap="square" lIns="0" tIns="0" rIns="0" bIns="0" anchor="ctr" anchorCtr="0">
            <a:noAutofit/>
          </a:bodyPr>
          <a:lstStyle/>
          <a:p>
            <a:pPr marL="0" lvl="0" indent="-342900" algn="ctr" rtl="0">
              <a:lnSpc>
                <a:spcPct val="83000"/>
              </a:lnSpc>
              <a:spcBef>
                <a:spcPts val="0"/>
              </a:spcBef>
              <a:spcAft>
                <a:spcPts val="0"/>
              </a:spcAft>
              <a:buClr>
                <a:schemeClr val="lt1"/>
              </a:buClr>
              <a:buSzPts val="5400"/>
              <a:buFont typeface="Arial"/>
              <a:buChar char="​"/>
            </a:pPr>
            <a:r>
              <a:rPr lang="en-US" dirty="0"/>
              <a:t>Now its time to build stuff!!</a:t>
            </a:r>
            <a:endParaRPr dirty="0"/>
          </a:p>
          <a:p>
            <a:pPr marL="0" lvl="1" indent="-203200" algn="ctr" rtl="0">
              <a:lnSpc>
                <a:spcPct val="83000"/>
              </a:lnSpc>
              <a:spcBef>
                <a:spcPts val="1000"/>
              </a:spcBef>
              <a:spcAft>
                <a:spcPts val="0"/>
              </a:spcAft>
              <a:buSzPts val="3200"/>
              <a:buChar char="​"/>
            </a:pPr>
            <a:r>
              <a:rPr lang="en-US" dirty="0"/>
              <a:t>Optional subtitle</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Calculated Fields </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pPr marL="236537" lvl="0" indent="-236537" algn="l" rtl="0">
              <a:lnSpc>
                <a:spcPct val="85000"/>
              </a:lnSpc>
              <a:spcBef>
                <a:spcPts val="0"/>
              </a:spcBef>
              <a:spcAft>
                <a:spcPts val="0"/>
              </a:spcAft>
              <a:buClr>
                <a:schemeClr val="accent1"/>
              </a:buClr>
              <a:buSzPts val="2400"/>
              <a:buFont typeface="Arial"/>
              <a:buChar char="•"/>
            </a:pPr>
            <a:r>
              <a:rPr lang="en-US" dirty="0"/>
              <a:t>High Risk File – key word-based list to help find files that might be sensitive</a:t>
            </a:r>
          </a:p>
          <a:p>
            <a:pPr marL="236537" lvl="0" indent="-236537">
              <a:spcBef>
                <a:spcPts val="0"/>
              </a:spcBef>
            </a:pPr>
            <a:r>
              <a:rPr lang="en-US" dirty="0"/>
              <a:t>SPL:</a:t>
            </a:r>
          </a:p>
          <a:p>
            <a:pPr marL="693737" lvl="1" indent="-236537">
              <a:spcBef>
                <a:spcPts val="0"/>
              </a:spcBef>
              <a:buClr>
                <a:schemeClr val="accent1"/>
              </a:buClr>
              <a:buSzPts val="2400"/>
              <a:buFont typeface="Arial"/>
              <a:buChar char="•"/>
            </a:pPr>
            <a:r>
              <a:rPr lang="en-US" dirty="0">
                <a:solidFill>
                  <a:schemeClr val="tx1"/>
                </a:solidFill>
              </a:rPr>
              <a:t>if(match(file, "CONFIDENTIAL, Sensitive, Important_Stuff_In_Here"), "1”, "0")</a:t>
            </a:r>
          </a:p>
          <a:p>
            <a:pPr marL="1150937" lvl="2" indent="-236537">
              <a:spcBef>
                <a:spcPts val="0"/>
              </a:spcBef>
              <a:buClr>
                <a:schemeClr val="accent1"/>
              </a:buClr>
              <a:buSzPts val="2400"/>
              <a:buFont typeface="Arial"/>
              <a:buChar char="•"/>
            </a:pPr>
            <a:r>
              <a:rPr lang="en-US" b="0" dirty="0"/>
              <a:t>1 = true and 0 = false</a:t>
            </a:r>
          </a:p>
          <a:p>
            <a:pPr marL="0" indent="0">
              <a:spcBef>
                <a:spcPts val="0"/>
              </a:spcBef>
              <a:buNone/>
            </a:pPr>
            <a:endParaRPr lang="en-US" dirty="0"/>
          </a:p>
          <a:p>
            <a:pPr marL="236537" lvl="0" indent="-236537">
              <a:spcBef>
                <a:spcPts val="0"/>
              </a:spcBef>
            </a:pPr>
            <a:r>
              <a:rPr lang="en-US" dirty="0"/>
              <a:t>Competitors List– key word-based list to help find files related to Competitors</a:t>
            </a:r>
          </a:p>
          <a:p>
            <a:pPr marL="236537" lvl="0" indent="-236537">
              <a:spcBef>
                <a:spcPts val="0"/>
              </a:spcBef>
            </a:pPr>
            <a:endParaRPr lang="en-US" dirty="0"/>
          </a:p>
          <a:p>
            <a:pPr marL="236537" lvl="0" indent="-236537">
              <a:spcBef>
                <a:spcPts val="0"/>
              </a:spcBef>
            </a:pPr>
            <a:r>
              <a:rPr lang="en-US" dirty="0"/>
              <a:t>SPL: </a:t>
            </a:r>
          </a:p>
          <a:p>
            <a:pPr marL="693737" lvl="1" indent="-236537">
              <a:spcBef>
                <a:spcPts val="0"/>
              </a:spcBef>
              <a:buClr>
                <a:schemeClr val="accent1"/>
              </a:buClr>
              <a:buSzPts val="2400"/>
              <a:buFont typeface="Arial"/>
              <a:buChar char="•"/>
            </a:pPr>
            <a:r>
              <a:rPr lang="en-US" dirty="0">
                <a:solidFill>
                  <a:schemeClr val="tx1"/>
                </a:solidFill>
              </a:rPr>
              <a:t>if(match(file, ”Other_Company, Not_as_Good, Product_Stinks"), "1”, "0")</a:t>
            </a:r>
          </a:p>
          <a:p>
            <a:pPr marL="693737" lvl="1" indent="-236537">
              <a:spcBef>
                <a:spcPts val="0"/>
              </a:spcBef>
              <a:buClr>
                <a:schemeClr val="accent1"/>
              </a:buClr>
              <a:buSzPts val="2400"/>
              <a:buFont typeface="Arial"/>
              <a:buChar char="•"/>
            </a:pPr>
            <a:r>
              <a:rPr lang="en-US" dirty="0">
                <a:solidFill>
                  <a:schemeClr val="tx1"/>
                </a:solidFill>
              </a:rPr>
              <a:t>1 = true and 0 = false</a:t>
            </a:r>
          </a:p>
          <a:p>
            <a:pPr marL="457200" lvl="1" indent="0">
              <a:spcBef>
                <a:spcPts val="0"/>
              </a:spcBef>
              <a:buNone/>
            </a:pPr>
            <a:endParaRPr lang="en-US" dirty="0">
              <a:solidFill>
                <a:schemeClr val="tx1"/>
              </a:solidFill>
            </a:endParaRPr>
          </a:p>
          <a:p>
            <a:pPr marL="0" indent="0">
              <a:spcBef>
                <a:spcPts val="0"/>
              </a:spcBef>
              <a:buNone/>
            </a:pPr>
            <a:endParaRPr lang="en-US" dirty="0"/>
          </a:p>
          <a:p>
            <a:pPr marL="236537" indent="-236537">
              <a:spcBef>
                <a:spcPts val="0"/>
              </a:spcBef>
            </a:pPr>
            <a:r>
              <a:rPr lang="en-US" dirty="0"/>
              <a:t>More Info: </a:t>
            </a:r>
            <a:r>
              <a:rPr lang="en-US" sz="1800" dirty="0"/>
              <a:t>https://</a:t>
            </a:r>
            <a:r>
              <a:rPr lang="en-US" sz="1800" dirty="0" err="1"/>
              <a:t>docs.splunk.com</a:t>
            </a:r>
            <a:r>
              <a:rPr lang="en-US" sz="1800" dirty="0"/>
              <a:t>/Documentation/Splunk/8.2.0/Knowledge/</a:t>
            </a:r>
            <a:r>
              <a:rPr lang="en-US" sz="1800" dirty="0" err="1"/>
              <a:t>CreatecalculatedfieldswithSplunkWeb</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Lookups</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pPr marL="236537" lvl="0" indent="-236537" algn="l" rtl="0">
              <a:lnSpc>
                <a:spcPct val="85000"/>
              </a:lnSpc>
              <a:spcBef>
                <a:spcPts val="0"/>
              </a:spcBef>
              <a:spcAft>
                <a:spcPts val="0"/>
              </a:spcAft>
              <a:buClr>
                <a:schemeClr val="accent1"/>
              </a:buClr>
              <a:buSzPts val="2400"/>
              <a:buFont typeface="Arial"/>
              <a:buChar char="•"/>
            </a:pPr>
            <a:r>
              <a:rPr lang="en-US" dirty="0"/>
              <a:t>High Risk User – this is used for users that either have been identified as: </a:t>
            </a:r>
          </a:p>
          <a:p>
            <a:pPr marL="693737" lvl="1" indent="-236537">
              <a:spcBef>
                <a:spcPts val="0"/>
              </a:spcBef>
              <a:buClr>
                <a:schemeClr val="accent1"/>
              </a:buClr>
              <a:buSzPts val="2400"/>
              <a:buFont typeface="Arial"/>
              <a:buChar char="•"/>
            </a:pPr>
            <a:r>
              <a:rPr lang="en-US" dirty="0"/>
              <a:t>Behaving suspiciously</a:t>
            </a:r>
          </a:p>
          <a:p>
            <a:pPr marL="693737" lvl="1" indent="-236537">
              <a:spcBef>
                <a:spcPts val="0"/>
              </a:spcBef>
              <a:buClr>
                <a:schemeClr val="accent1"/>
              </a:buClr>
              <a:buSzPts val="2400"/>
              <a:buFont typeface="Arial"/>
              <a:buChar char="•"/>
            </a:pPr>
            <a:r>
              <a:rPr lang="en-US" dirty="0"/>
              <a:t>Part of a reduction in force (RIF) </a:t>
            </a:r>
          </a:p>
          <a:p>
            <a:pPr marL="693737" lvl="1" indent="-236537">
              <a:spcBef>
                <a:spcPts val="0"/>
              </a:spcBef>
              <a:buClr>
                <a:schemeClr val="accent1"/>
              </a:buClr>
              <a:buSzPts val="2400"/>
              <a:buFont typeface="Arial"/>
              <a:buChar char="•"/>
            </a:pPr>
            <a:r>
              <a:rPr lang="en-US" b="0" dirty="0"/>
              <a:t>Working on a sensitive project</a:t>
            </a:r>
            <a:endParaRPr lang="en-US" dirty="0"/>
          </a:p>
          <a:p>
            <a:pPr marL="236537" indent="-236537">
              <a:spcBef>
                <a:spcPts val="0"/>
              </a:spcBef>
            </a:pPr>
            <a:r>
              <a:rPr lang="en-US" dirty="0"/>
              <a:t>Fields:</a:t>
            </a:r>
          </a:p>
          <a:p>
            <a:pPr marL="693737" lvl="1" indent="-236537">
              <a:spcBef>
                <a:spcPts val="0"/>
              </a:spcBef>
            </a:pPr>
            <a:r>
              <a:rPr lang="en-US" b="0" dirty="0"/>
              <a:t>Username</a:t>
            </a:r>
          </a:p>
          <a:p>
            <a:pPr marL="693737" lvl="1" indent="-236537">
              <a:spcBef>
                <a:spcPts val="0"/>
              </a:spcBef>
            </a:pPr>
            <a:r>
              <a:rPr lang="en-US" b="0" dirty="0"/>
              <a:t>Date added</a:t>
            </a:r>
          </a:p>
          <a:p>
            <a:pPr marL="693737" lvl="1" indent="-236537">
              <a:spcBef>
                <a:spcPts val="0"/>
              </a:spcBef>
            </a:pPr>
            <a:r>
              <a:rPr lang="en-US" dirty="0"/>
              <a:t>Status – active or </a:t>
            </a:r>
            <a:r>
              <a:rPr lang="en-US" dirty="0" err="1"/>
              <a:t>not_active</a:t>
            </a:r>
            <a:endParaRPr lang="en-US" dirty="0"/>
          </a:p>
          <a:p>
            <a:pPr marL="693737" lvl="1" indent="-236537">
              <a:spcBef>
                <a:spcPts val="0"/>
              </a:spcBef>
            </a:pPr>
            <a:r>
              <a:rPr lang="en-US" b="0" dirty="0"/>
              <a:t>Notes</a:t>
            </a:r>
            <a:endParaRPr lang="en-US" dirty="0"/>
          </a:p>
          <a:p>
            <a:pPr marL="236537" indent="-236537">
              <a:spcBef>
                <a:spcPts val="0"/>
              </a:spcBef>
            </a:pPr>
            <a:r>
              <a:rPr lang="en-US" dirty="0"/>
              <a:t>SPL:</a:t>
            </a:r>
          </a:p>
          <a:p>
            <a:pPr marL="693737" lvl="1" indent="-236537">
              <a:spcBef>
                <a:spcPts val="0"/>
              </a:spcBef>
            </a:pPr>
            <a:r>
              <a:rPr lang="en-US" dirty="0"/>
              <a:t>index=risk | lookup </a:t>
            </a:r>
            <a:r>
              <a:rPr lang="en-US" dirty="0" err="1"/>
              <a:t>high_risk_user.csv</a:t>
            </a:r>
            <a:r>
              <a:rPr lang="en-US" dirty="0"/>
              <a:t> user as user OUTPUT </a:t>
            </a:r>
            <a:r>
              <a:rPr lang="en-US" dirty="0" err="1"/>
              <a:t>hru_status</a:t>
            </a:r>
            <a:r>
              <a:rPr lang="en-US" dirty="0"/>
              <a:t> notes </a:t>
            </a:r>
            <a:r>
              <a:rPr lang="en-US" dirty="0" err="1"/>
              <a:t>date_added</a:t>
            </a:r>
            <a:r>
              <a:rPr lang="en-US" dirty="0"/>
              <a:t> | search </a:t>
            </a:r>
            <a:r>
              <a:rPr lang="en-US" dirty="0" err="1"/>
              <a:t>hru_status</a:t>
            </a:r>
            <a:r>
              <a:rPr lang="en-US" dirty="0"/>
              <a:t>=”active”</a:t>
            </a:r>
          </a:p>
          <a:p>
            <a:pPr marL="236537" indent="-236537">
              <a:spcBef>
                <a:spcPts val="0"/>
              </a:spcBef>
            </a:pPr>
            <a:r>
              <a:rPr lang="en-US" dirty="0"/>
              <a:t>Pro Tip - keep list access to the lookup limited!</a:t>
            </a:r>
            <a:endParaRPr lang="en-US" b="0" dirty="0"/>
          </a:p>
          <a:p>
            <a:pPr marL="236537" indent="-236537">
              <a:spcBef>
                <a:spcPts val="0"/>
              </a:spcBef>
            </a:pPr>
            <a:r>
              <a:rPr lang="en-US" b="0" dirty="0"/>
              <a:t>Easy to update with the Lookup Editor </a:t>
            </a:r>
            <a:r>
              <a:rPr lang="en-US" dirty="0"/>
              <a:t>app</a:t>
            </a:r>
          </a:p>
          <a:p>
            <a:pPr marL="236537" indent="-236537">
              <a:spcBef>
                <a:spcPts val="0"/>
              </a:spcBef>
            </a:pPr>
            <a:r>
              <a:rPr lang="en-US" dirty="0"/>
              <a:t>More Info: </a:t>
            </a:r>
            <a:r>
              <a:rPr lang="en-US" sz="1800" dirty="0"/>
              <a:t>https://</a:t>
            </a:r>
            <a:r>
              <a:rPr lang="en-US" sz="1800" dirty="0" err="1"/>
              <a:t>docs.splunk.com</a:t>
            </a:r>
            <a:r>
              <a:rPr lang="en-US" sz="1800" dirty="0"/>
              <a:t>/Documentation/</a:t>
            </a:r>
            <a:r>
              <a:rPr lang="en-US" sz="1800" dirty="0" err="1"/>
              <a:t>SplunkCloud</a:t>
            </a:r>
            <a:r>
              <a:rPr lang="en-US" sz="1800" dirty="0"/>
              <a:t>/latest/Knowledge/</a:t>
            </a:r>
            <a:r>
              <a:rPr lang="en-US" sz="1800" dirty="0" err="1"/>
              <a:t>Usefieldlookupstoaddinformationtoyourevents</a:t>
            </a:r>
            <a:endParaRPr dirty="0"/>
          </a:p>
        </p:txBody>
      </p:sp>
    </p:spTree>
    <p:extLst>
      <p:ext uri="{BB962C8B-B14F-4D97-AF65-F5344CB8AC3E}">
        <p14:creationId xmlns:p14="http://schemas.microsoft.com/office/powerpoint/2010/main" val="20135629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err="1"/>
              <a:t>eventstats</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r>
              <a:rPr lang="en-US" dirty="0" err="1"/>
              <a:t>eventstats</a:t>
            </a:r>
            <a:r>
              <a:rPr lang="en-US" dirty="0"/>
              <a:t> - Generates summary statistics from fields in your events and saves those statistics in a new field.</a:t>
            </a:r>
            <a:br>
              <a:rPr lang="en-US" dirty="0"/>
            </a:br>
            <a:endParaRPr lang="en-US" dirty="0"/>
          </a:p>
          <a:p>
            <a:pPr marL="236537" lvl="0" indent="-236537">
              <a:spcBef>
                <a:spcPts val="0"/>
              </a:spcBef>
            </a:pPr>
            <a:r>
              <a:rPr lang="en-US" dirty="0"/>
              <a:t>SPL: </a:t>
            </a:r>
          </a:p>
          <a:p>
            <a:pPr marL="693737" lvl="1" indent="-236537">
              <a:spcBef>
                <a:spcPts val="0"/>
              </a:spcBef>
            </a:pPr>
            <a:r>
              <a:rPr lang="en-US" dirty="0"/>
              <a:t>| </a:t>
            </a:r>
            <a:r>
              <a:rPr lang="en-US" dirty="0" err="1"/>
              <a:t>eventstats</a:t>
            </a:r>
            <a:r>
              <a:rPr lang="en-US" dirty="0"/>
              <a:t> avg(</a:t>
            </a:r>
            <a:r>
              <a:rPr lang="en-US" dirty="0" err="1"/>
              <a:t>risk_score</a:t>
            </a:r>
            <a:r>
              <a:rPr lang="en-US" dirty="0"/>
              <a:t>) as </a:t>
            </a:r>
            <a:r>
              <a:rPr lang="en-US" dirty="0" err="1"/>
              <a:t>avg_risk</a:t>
            </a:r>
            <a:r>
              <a:rPr lang="en-US" dirty="0"/>
              <a:t> </a:t>
            </a:r>
            <a:r>
              <a:rPr lang="en-US" dirty="0" err="1"/>
              <a:t>stdev</a:t>
            </a:r>
            <a:r>
              <a:rPr lang="en-US" dirty="0"/>
              <a:t>(</a:t>
            </a:r>
            <a:r>
              <a:rPr lang="en-US" dirty="0" err="1"/>
              <a:t>risk_score</a:t>
            </a:r>
            <a:r>
              <a:rPr lang="en-US" dirty="0"/>
              <a:t>) as </a:t>
            </a:r>
            <a:r>
              <a:rPr lang="en-US" dirty="0" err="1"/>
              <a:t>stdev_risk</a:t>
            </a:r>
            <a:endParaRPr lang="en-US" dirty="0"/>
          </a:p>
          <a:p>
            <a:pPr marL="236537" lvl="0" indent="-236537">
              <a:spcBef>
                <a:spcPts val="0"/>
              </a:spcBef>
            </a:pPr>
            <a:endParaRPr lang="en-US" dirty="0"/>
          </a:p>
          <a:p>
            <a:pPr marL="236537" lvl="0" indent="-236537">
              <a:spcBef>
                <a:spcPts val="0"/>
              </a:spcBef>
            </a:pPr>
            <a:r>
              <a:rPr lang="en-US" dirty="0"/>
              <a:t>Get average risk scores and see how they compare with other users.</a:t>
            </a:r>
          </a:p>
          <a:p>
            <a:pPr marL="236537" lvl="0" indent="-236537">
              <a:spcBef>
                <a:spcPts val="0"/>
              </a:spcBef>
            </a:pPr>
            <a:endParaRPr lang="en-US" dirty="0"/>
          </a:p>
          <a:p>
            <a:pPr marL="236537" lvl="0" indent="-236537">
              <a:spcBef>
                <a:spcPts val="0"/>
              </a:spcBef>
            </a:pPr>
            <a:r>
              <a:rPr lang="en-US" dirty="0"/>
              <a:t>High Risk scores are great but don’t always capture everything</a:t>
            </a:r>
          </a:p>
          <a:p>
            <a:pPr marL="236537" lvl="0" indent="-236537">
              <a:spcBef>
                <a:spcPts val="0"/>
              </a:spcBef>
            </a:pPr>
            <a:endParaRPr lang="en-US" dirty="0"/>
          </a:p>
          <a:p>
            <a:pPr marL="236537" lvl="0" indent="-236537">
              <a:spcBef>
                <a:spcPts val="0"/>
              </a:spcBef>
            </a:pPr>
            <a:r>
              <a:rPr lang="en-US" dirty="0"/>
              <a:t>More Info: https://</a:t>
            </a:r>
            <a:r>
              <a:rPr lang="en-US" dirty="0" err="1"/>
              <a:t>docs.splunk.com</a:t>
            </a:r>
            <a:r>
              <a:rPr lang="en-US" dirty="0"/>
              <a:t>/Documentation/</a:t>
            </a:r>
            <a:r>
              <a:rPr lang="en-US" dirty="0" err="1"/>
              <a:t>SplunkCloud</a:t>
            </a:r>
            <a:r>
              <a:rPr lang="en-US" dirty="0"/>
              <a:t>/latest/</a:t>
            </a:r>
            <a:r>
              <a:rPr lang="en-US" dirty="0" err="1"/>
              <a:t>SearchReference</a:t>
            </a:r>
            <a:r>
              <a:rPr lang="en-US" dirty="0"/>
              <a:t>/</a:t>
            </a:r>
            <a:r>
              <a:rPr lang="en-US" dirty="0" err="1"/>
              <a:t>Eventstats</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eval</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r>
              <a:rPr lang="en-US" dirty="0"/>
              <a:t>eval – one of the most powerful Splunk commands.</a:t>
            </a:r>
            <a:br>
              <a:rPr lang="en-US" dirty="0"/>
            </a:br>
            <a:endParaRPr lang="en-US" dirty="0"/>
          </a:p>
          <a:p>
            <a:pPr marL="236537" lvl="0" indent="-236537">
              <a:spcBef>
                <a:spcPts val="0"/>
              </a:spcBef>
            </a:pPr>
            <a:r>
              <a:rPr lang="en-US" dirty="0"/>
              <a:t>SPL: </a:t>
            </a:r>
          </a:p>
          <a:p>
            <a:pPr marL="693737" lvl="1" indent="-236537">
              <a:spcBef>
                <a:spcPts val="0"/>
              </a:spcBef>
            </a:pPr>
            <a:r>
              <a:rPr lang="en-US" dirty="0"/>
              <a:t>| eval </a:t>
            </a:r>
            <a:r>
              <a:rPr lang="en-US" dirty="0" err="1"/>
              <a:t>risk_score</a:t>
            </a:r>
            <a:r>
              <a:rPr lang="en-US" dirty="0"/>
              <a:t>=if(in(</a:t>
            </a:r>
            <a:r>
              <a:rPr lang="en-US" dirty="0" err="1"/>
              <a:t>user_prop</a:t>
            </a:r>
            <a:r>
              <a:rPr lang="en-US" dirty="0"/>
              <a:t>, "CEO", "CFO", "COO", "Executive Vice President"), risk_mod_count+20,risk_score) </a:t>
            </a:r>
          </a:p>
          <a:p>
            <a:pPr marL="693737" lvl="1" indent="-236537">
              <a:spcBef>
                <a:spcPts val="0"/>
              </a:spcBef>
            </a:pPr>
            <a:endParaRPr lang="en-US" dirty="0"/>
          </a:p>
          <a:p>
            <a:pPr marL="693737" lvl="1" indent="-236537">
              <a:spcBef>
                <a:spcPts val="0"/>
              </a:spcBef>
            </a:pPr>
            <a:r>
              <a:rPr lang="en-US" dirty="0"/>
              <a:t>| eval </a:t>
            </a:r>
            <a:r>
              <a:rPr lang="en-US" dirty="0" err="1"/>
              <a:t>risk_score</a:t>
            </a:r>
            <a:r>
              <a:rPr lang="en-US" dirty="0"/>
              <a:t>=if(</a:t>
            </a:r>
            <a:r>
              <a:rPr lang="en-US" dirty="0" err="1"/>
              <a:t>total_hvf</a:t>
            </a:r>
            <a:r>
              <a:rPr lang="en-US" dirty="0"/>
              <a:t> &gt;=1 AND </a:t>
            </a:r>
            <a:r>
              <a:rPr lang="en-US" dirty="0" err="1"/>
              <a:t>total_hvf</a:t>
            </a:r>
            <a:r>
              <a:rPr lang="en-US" dirty="0"/>
              <a:t> &lt;=50, risk_mod_count+10,risk_score) </a:t>
            </a:r>
          </a:p>
          <a:p>
            <a:pPr marL="236537" lvl="0" indent="-236537">
              <a:spcBef>
                <a:spcPts val="0"/>
              </a:spcBef>
            </a:pPr>
            <a:endParaRPr lang="en-US" dirty="0"/>
          </a:p>
          <a:p>
            <a:pPr marL="236537" lvl="0" indent="-236537">
              <a:spcBef>
                <a:spcPts val="0"/>
              </a:spcBef>
            </a:pPr>
            <a:r>
              <a:rPr lang="en-US" dirty="0"/>
              <a:t>Great way to apply dynamic scores based on your needs. </a:t>
            </a:r>
          </a:p>
          <a:p>
            <a:pPr marL="236537" lvl="0" indent="-236537">
              <a:spcBef>
                <a:spcPts val="0"/>
              </a:spcBef>
            </a:pPr>
            <a:endParaRPr lang="en-US" dirty="0"/>
          </a:p>
          <a:p>
            <a:pPr marL="236537" indent="-236537">
              <a:spcBef>
                <a:spcPts val="0"/>
              </a:spcBef>
            </a:pPr>
            <a:r>
              <a:rPr lang="en-US" dirty="0"/>
              <a:t>More Info: https://</a:t>
            </a:r>
            <a:r>
              <a:rPr lang="en-US" dirty="0" err="1"/>
              <a:t>docs.splunk.com</a:t>
            </a:r>
            <a:r>
              <a:rPr lang="en-US" dirty="0"/>
              <a:t>/Documentation/</a:t>
            </a:r>
            <a:r>
              <a:rPr lang="en-US" dirty="0" err="1"/>
              <a:t>SplunkCloud</a:t>
            </a:r>
            <a:r>
              <a:rPr lang="en-US" dirty="0"/>
              <a:t>/latest/</a:t>
            </a:r>
            <a:r>
              <a:rPr lang="en-US" dirty="0" err="1"/>
              <a:t>SearchReference</a:t>
            </a:r>
            <a:r>
              <a:rPr lang="en-US" dirty="0"/>
              <a:t>/Eval</a:t>
            </a:r>
          </a:p>
        </p:txBody>
      </p:sp>
    </p:spTree>
    <p:extLst>
      <p:ext uri="{BB962C8B-B14F-4D97-AF65-F5344CB8AC3E}">
        <p14:creationId xmlns:p14="http://schemas.microsoft.com/office/powerpoint/2010/main" val="278389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1"/>
        <p:cNvGrpSpPr/>
        <p:nvPr/>
      </p:nvGrpSpPr>
      <p:grpSpPr>
        <a:xfrm>
          <a:off x="0" y="0"/>
          <a:ext cx="0" cy="0"/>
          <a:chOff x="0" y="0"/>
          <a:chExt cx="0" cy="0"/>
        </a:xfrm>
      </p:grpSpPr>
      <p:sp>
        <p:nvSpPr>
          <p:cNvPr id="1122" name="Google Shape;1122;p81"/>
          <p:cNvSpPr txBox="1">
            <a:spLocks noGrp="1"/>
          </p:cNvSpPr>
          <p:nvPr>
            <p:ph type="body" idx="1"/>
          </p:nvPr>
        </p:nvSpPr>
        <p:spPr>
          <a:xfrm>
            <a:off x="5986462" y="3051668"/>
            <a:ext cx="5519700" cy="484200"/>
          </a:xfrm>
          <a:prstGeom prst="rect">
            <a:avLst/>
          </a:prstGeom>
        </p:spPr>
        <p:txBody>
          <a:bodyPr spcFirstLastPara="1" wrap="square" lIns="0" tIns="0" rIns="0" bIns="0" anchor="b" anchorCtr="0">
            <a:noAutofit/>
          </a:bodyPr>
          <a:lstStyle/>
          <a:p>
            <a:pPr marL="0" lvl="0" indent="0" algn="l" rtl="0">
              <a:spcBef>
                <a:spcPts val="1200"/>
              </a:spcBef>
              <a:spcAft>
                <a:spcPts val="200"/>
              </a:spcAft>
              <a:buNone/>
            </a:pPr>
            <a:r>
              <a:rPr lang="en-US" dirty="0"/>
              <a:t>Matt Snyder</a:t>
            </a:r>
            <a:endParaRPr dirty="0"/>
          </a:p>
        </p:txBody>
      </p:sp>
      <p:sp>
        <p:nvSpPr>
          <p:cNvPr id="1123" name="Google Shape;1123;p81"/>
          <p:cNvSpPr txBox="1">
            <a:spLocks noGrp="1"/>
          </p:cNvSpPr>
          <p:nvPr>
            <p:ph type="body" idx="2"/>
          </p:nvPr>
        </p:nvSpPr>
        <p:spPr>
          <a:xfrm>
            <a:off x="5986463" y="3673475"/>
            <a:ext cx="5648489" cy="751380"/>
          </a:xfrm>
          <a:prstGeom prst="rect">
            <a:avLst/>
          </a:prstGeom>
        </p:spPr>
        <p:txBody>
          <a:bodyPr spcFirstLastPara="1" wrap="square" lIns="0" tIns="0" rIns="0" bIns="0" anchor="t" anchorCtr="0">
            <a:noAutofit/>
          </a:bodyPr>
          <a:lstStyle/>
          <a:p>
            <a:pPr marL="0" lvl="0" indent="0" algn="ctr" rtl="0">
              <a:spcBef>
                <a:spcPts val="0"/>
              </a:spcBef>
              <a:spcAft>
                <a:spcPts val="200"/>
              </a:spcAft>
              <a:buNone/>
            </a:pPr>
            <a:r>
              <a:rPr lang="en-US" sz="2000" dirty="0"/>
              <a:t>Program Lead – Advanced Security Analytics  |  VMware</a:t>
            </a:r>
            <a:endParaRPr sz="2000" dirty="0"/>
          </a:p>
        </p:txBody>
      </p:sp>
      <p:pic>
        <p:nvPicPr>
          <p:cNvPr id="1124" name="Google Shape;1124;p81"/>
          <p:cNvPicPr preferRelativeResize="0"/>
          <p:nvPr/>
        </p:nvPicPr>
        <p:blipFill rotWithShape="1">
          <a:blip r:embed="rId3"/>
          <a:srcRect l="-640" t="3638" r="640" b="29462"/>
          <a:stretch/>
        </p:blipFill>
        <p:spPr>
          <a:xfrm>
            <a:off x="1311750" y="1364300"/>
            <a:ext cx="3860700" cy="3874200"/>
          </a:xfrm>
          <a:prstGeom prst="ellipse">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where</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r>
              <a:rPr lang="en-US" dirty="0"/>
              <a:t>where – The where command uses eval-expressions to filter search results. These eval-expressions must be Boolean expressions, where the expression returns either true or false.</a:t>
            </a:r>
            <a:br>
              <a:rPr lang="en-US" dirty="0"/>
            </a:br>
            <a:endParaRPr lang="en-US" dirty="0"/>
          </a:p>
          <a:p>
            <a:pPr marL="236537" lvl="0" indent="-236537">
              <a:spcBef>
                <a:spcPts val="0"/>
              </a:spcBef>
            </a:pPr>
            <a:r>
              <a:rPr lang="en-US" dirty="0"/>
              <a:t>SPL: </a:t>
            </a:r>
          </a:p>
          <a:p>
            <a:pPr marL="693737" lvl="1" indent="-236537">
              <a:spcBef>
                <a:spcPts val="0"/>
              </a:spcBef>
            </a:pPr>
            <a:r>
              <a:rPr lang="en-US" dirty="0"/>
              <a:t>| where (</a:t>
            </a:r>
            <a:r>
              <a:rPr lang="en-US" dirty="0" err="1"/>
              <a:t>risk_score</a:t>
            </a:r>
            <a:r>
              <a:rPr lang="en-US" dirty="0"/>
              <a:t>&gt;=55 AND </a:t>
            </a:r>
            <a:r>
              <a:rPr lang="en-US" dirty="0" err="1"/>
              <a:t>total_hvf</a:t>
            </a:r>
            <a:r>
              <a:rPr lang="en-US" dirty="0"/>
              <a:t>&gt;=10 AND (</a:t>
            </a:r>
            <a:r>
              <a:rPr lang="en-US" dirty="0" err="1"/>
              <a:t>tactic_exfil_value</a:t>
            </a:r>
            <a:r>
              <a:rPr lang="en-US" dirty="0"/>
              <a:t> &gt;=100 OR </a:t>
            </a:r>
            <a:r>
              <a:rPr lang="en-US" dirty="0" err="1"/>
              <a:t>tactic_delete_value</a:t>
            </a:r>
            <a:r>
              <a:rPr lang="en-US" dirty="0"/>
              <a:t>&gt;=100)) </a:t>
            </a:r>
          </a:p>
          <a:p>
            <a:pPr marL="236537" lvl="0" indent="-236537">
              <a:spcBef>
                <a:spcPts val="0"/>
              </a:spcBef>
            </a:pPr>
            <a:r>
              <a:rPr lang="en-US" dirty="0"/>
              <a:t>Awesome way to help set your threshold and filter out noise</a:t>
            </a:r>
          </a:p>
          <a:p>
            <a:pPr marL="236537" lvl="0" indent="-236537">
              <a:spcBef>
                <a:spcPts val="0"/>
              </a:spcBef>
            </a:pPr>
            <a:endParaRPr lang="en-US" dirty="0"/>
          </a:p>
          <a:p>
            <a:pPr marL="236537" indent="-236537">
              <a:spcBef>
                <a:spcPts val="0"/>
              </a:spcBef>
            </a:pPr>
            <a:r>
              <a:rPr lang="en-US" dirty="0"/>
              <a:t>More Info: https://</a:t>
            </a:r>
            <a:r>
              <a:rPr lang="en-US" dirty="0" err="1"/>
              <a:t>docs.splunk.com</a:t>
            </a:r>
            <a:r>
              <a:rPr lang="en-US" dirty="0"/>
              <a:t>/Documentation/Splunk/8.2.1/</a:t>
            </a:r>
            <a:r>
              <a:rPr lang="en-US" dirty="0" err="1"/>
              <a:t>SearchReference</a:t>
            </a:r>
            <a:r>
              <a:rPr lang="en-US" dirty="0"/>
              <a:t>/Where</a:t>
            </a:r>
          </a:p>
        </p:txBody>
      </p:sp>
    </p:spTree>
    <p:extLst>
      <p:ext uri="{BB962C8B-B14F-4D97-AF65-F5344CB8AC3E}">
        <p14:creationId xmlns:p14="http://schemas.microsoft.com/office/powerpoint/2010/main" val="8497515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Risk Notable</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r>
              <a:rPr lang="en-US" dirty="0"/>
              <a:t>Risk Notable – A correlation search with a Notable Event attached.</a:t>
            </a:r>
          </a:p>
          <a:p>
            <a:pPr marL="236537" lvl="0" indent="-236537">
              <a:spcBef>
                <a:spcPts val="0"/>
              </a:spcBef>
            </a:pPr>
            <a:r>
              <a:rPr lang="en-US" dirty="0"/>
              <a:t>SPL: </a:t>
            </a:r>
          </a:p>
          <a:p>
            <a:pPr marL="693737" lvl="1" indent="-236537">
              <a:spcBef>
                <a:spcPts val="0"/>
              </a:spcBef>
            </a:pPr>
            <a:r>
              <a:rPr lang="en-US" sz="1400" dirty="0"/>
              <a:t>index=risk</a:t>
            </a:r>
            <a:br>
              <a:rPr lang="en-US" sz="1400" dirty="0"/>
            </a:br>
            <a:br>
              <a:rPr lang="en-US" sz="1400" dirty="0"/>
            </a:br>
            <a:r>
              <a:rPr lang="en-US" sz="1400" dirty="0"/>
              <a:t>| lookup </a:t>
            </a:r>
            <a:r>
              <a:rPr lang="en-US" sz="1400" dirty="0" err="1"/>
              <a:t>high_risk_user.csv</a:t>
            </a:r>
            <a:r>
              <a:rPr lang="en-US" sz="1400" dirty="0"/>
              <a:t> user as user OUTPUT </a:t>
            </a:r>
            <a:r>
              <a:rPr lang="en-US" sz="1400" dirty="0" err="1"/>
              <a:t>hru_status</a:t>
            </a:r>
            <a:r>
              <a:rPr lang="en-US" sz="1400" dirty="0"/>
              <a:t> notes </a:t>
            </a:r>
            <a:r>
              <a:rPr lang="en-US" sz="1400" dirty="0" err="1"/>
              <a:t>date_added</a:t>
            </a:r>
            <a:r>
              <a:rPr lang="en-US" sz="1400" dirty="0"/>
              <a:t> </a:t>
            </a:r>
            <a:br>
              <a:rPr lang="en-US" sz="1400" dirty="0"/>
            </a:br>
            <a:br>
              <a:rPr lang="en-US" sz="1400" dirty="0"/>
            </a:br>
            <a:r>
              <a:rPr lang="en-US" sz="1400" dirty="0"/>
              <a:t>| search </a:t>
            </a:r>
            <a:r>
              <a:rPr lang="en-US" sz="1400" dirty="0" err="1"/>
              <a:t>hru_status</a:t>
            </a:r>
            <a:r>
              <a:rPr lang="en-US" sz="1400" dirty="0"/>
              <a:t>=”active”</a:t>
            </a:r>
            <a:br>
              <a:rPr lang="en-US" sz="1400" dirty="0"/>
            </a:br>
            <a:br>
              <a:rPr lang="en-US" sz="1400" dirty="0"/>
            </a:br>
            <a:r>
              <a:rPr lang="en-US" sz="1400" dirty="0"/>
              <a:t>| eval </a:t>
            </a:r>
            <a:r>
              <a:rPr lang="en-US" sz="1400" dirty="0" err="1"/>
              <a:t>risk_score</a:t>
            </a:r>
            <a:r>
              <a:rPr lang="en-US" sz="1400" dirty="0"/>
              <a:t>=if(in(</a:t>
            </a:r>
            <a:r>
              <a:rPr lang="en-US" sz="1400" dirty="0" err="1"/>
              <a:t>user_prop</a:t>
            </a:r>
            <a:r>
              <a:rPr lang="en-US" sz="1400" dirty="0"/>
              <a:t>, "CEO", "CFO", "COO", "Executive Vice President"), risk_mod_count+20,risk_score) </a:t>
            </a:r>
          </a:p>
          <a:p>
            <a:pPr marL="457200" lvl="1" indent="0">
              <a:spcBef>
                <a:spcPts val="0"/>
              </a:spcBef>
              <a:buNone/>
            </a:pPr>
            <a:r>
              <a:rPr lang="en-US" sz="1400" dirty="0"/>
              <a:t>     | eval </a:t>
            </a:r>
            <a:r>
              <a:rPr lang="en-US" sz="1400" dirty="0" err="1"/>
              <a:t>risk_score</a:t>
            </a:r>
            <a:r>
              <a:rPr lang="en-US" sz="1400" dirty="0"/>
              <a:t>=if(</a:t>
            </a:r>
            <a:r>
              <a:rPr lang="en-US" sz="1400" dirty="0" err="1"/>
              <a:t>total_hvf</a:t>
            </a:r>
            <a:r>
              <a:rPr lang="en-US" sz="1400" dirty="0"/>
              <a:t> &gt;=1 AND </a:t>
            </a:r>
            <a:r>
              <a:rPr lang="en-US" sz="1400" dirty="0" err="1"/>
              <a:t>total_hvf</a:t>
            </a:r>
            <a:r>
              <a:rPr lang="en-US" sz="1400" dirty="0"/>
              <a:t> &lt;=50, risk_mod_count+10,risk_score) </a:t>
            </a:r>
            <a:br>
              <a:rPr lang="en-US" sz="1400" dirty="0"/>
            </a:br>
            <a:r>
              <a:rPr lang="en-US" sz="1400" dirty="0"/>
              <a:t>     | eval </a:t>
            </a:r>
            <a:r>
              <a:rPr lang="en-US" sz="1400" dirty="0" err="1"/>
              <a:t>aa_tactic_exfil_value</a:t>
            </a:r>
            <a:r>
              <a:rPr lang="en-US" sz="1400" dirty="0"/>
              <a:t>=case(</a:t>
            </a:r>
            <a:r>
              <a:rPr lang="en-US" sz="1400" dirty="0" err="1"/>
              <a:t>aa_tactic</a:t>
            </a:r>
            <a:r>
              <a:rPr lang="en-US" sz="1400" dirty="0"/>
              <a:t> == "Exfiltration", "1", </a:t>
            </a:r>
            <a:r>
              <a:rPr lang="en-US" sz="1400" dirty="0" err="1"/>
              <a:t>aa_tactic</a:t>
            </a:r>
            <a:r>
              <a:rPr lang="en-US" sz="1400" dirty="0"/>
              <a:t> == "Collection", "0", </a:t>
            </a:r>
            <a:r>
              <a:rPr lang="en-US" sz="1400" dirty="0" err="1"/>
              <a:t>aa_tech</a:t>
            </a:r>
            <a:r>
              <a:rPr lang="en-US" sz="1400" dirty="0"/>
              <a:t> == "</a:t>
            </a:r>
            <a:r>
              <a:rPr lang="en-US" sz="1400" dirty="0" err="1"/>
              <a:t>Data_Destruction</a:t>
            </a:r>
            <a:r>
              <a:rPr lang="en-US" sz="1400" dirty="0"/>
              <a:t>", "0")</a:t>
            </a:r>
          </a:p>
          <a:p>
            <a:pPr marL="457200" lvl="1" indent="0">
              <a:spcBef>
                <a:spcPts val="0"/>
              </a:spcBef>
              <a:buNone/>
            </a:pPr>
            <a:r>
              <a:rPr lang="en-US" sz="1400" dirty="0"/>
              <a:t>     | eval </a:t>
            </a:r>
            <a:r>
              <a:rPr lang="en-US" sz="1400" dirty="0" err="1"/>
              <a:t>aa_tactic_delete_value</a:t>
            </a:r>
            <a:r>
              <a:rPr lang="en-US" sz="1400" dirty="0"/>
              <a:t>=case(</a:t>
            </a:r>
            <a:r>
              <a:rPr lang="en-US" sz="1400" dirty="0" err="1"/>
              <a:t>aa_tactic</a:t>
            </a:r>
            <a:r>
              <a:rPr lang="en-US" sz="1400" dirty="0"/>
              <a:t> == "Exfiltration", "0", </a:t>
            </a:r>
            <a:r>
              <a:rPr lang="en-US" sz="1400" dirty="0" err="1"/>
              <a:t>aa_tactic</a:t>
            </a:r>
            <a:r>
              <a:rPr lang="en-US" sz="1400" dirty="0"/>
              <a:t> == "Collection", "0", </a:t>
            </a:r>
            <a:r>
              <a:rPr lang="en-US" sz="1400" dirty="0" err="1"/>
              <a:t>aa_tech</a:t>
            </a:r>
            <a:r>
              <a:rPr lang="en-US" sz="1400" dirty="0"/>
              <a:t> == "</a:t>
            </a:r>
            <a:r>
              <a:rPr lang="en-US" sz="1400" dirty="0" err="1"/>
              <a:t>Data_Destruction</a:t>
            </a:r>
            <a:r>
              <a:rPr lang="en-US" sz="1400" dirty="0"/>
              <a:t>", "1")</a:t>
            </a:r>
            <a:br>
              <a:rPr lang="en-US" sz="1400" dirty="0"/>
            </a:br>
            <a:br>
              <a:rPr lang="en-US" sz="1400" dirty="0"/>
            </a:br>
            <a:r>
              <a:rPr lang="en-US" sz="1400" dirty="0"/>
              <a:t>     | </a:t>
            </a:r>
            <a:r>
              <a:rPr lang="en-US" sz="1400" dirty="0" err="1"/>
              <a:t>eventstats</a:t>
            </a:r>
            <a:r>
              <a:rPr lang="en-US" sz="1400" dirty="0"/>
              <a:t> avg(</a:t>
            </a:r>
            <a:r>
              <a:rPr lang="en-US" sz="1400" dirty="0" err="1"/>
              <a:t>risk_score</a:t>
            </a:r>
            <a:r>
              <a:rPr lang="en-US" sz="1400" dirty="0"/>
              <a:t>) as </a:t>
            </a:r>
            <a:r>
              <a:rPr lang="en-US" sz="1400" dirty="0" err="1"/>
              <a:t>avg_risk</a:t>
            </a:r>
            <a:r>
              <a:rPr lang="en-US" sz="1400" dirty="0"/>
              <a:t> </a:t>
            </a:r>
            <a:r>
              <a:rPr lang="en-US" sz="1400" dirty="0" err="1"/>
              <a:t>stdev</a:t>
            </a:r>
            <a:r>
              <a:rPr lang="en-US" sz="1400" dirty="0"/>
              <a:t>(</a:t>
            </a:r>
            <a:r>
              <a:rPr lang="en-US" sz="1400" dirty="0" err="1"/>
              <a:t>risk_score</a:t>
            </a:r>
            <a:r>
              <a:rPr lang="en-US" sz="1400" dirty="0"/>
              <a:t>) as </a:t>
            </a:r>
            <a:r>
              <a:rPr lang="en-US" sz="1400" dirty="0" err="1"/>
              <a:t>stdev_risk</a:t>
            </a:r>
            <a:br>
              <a:rPr lang="en-US" sz="1400" dirty="0"/>
            </a:br>
            <a:br>
              <a:rPr lang="en-US" sz="1400" dirty="0"/>
            </a:br>
            <a:r>
              <a:rPr lang="en-US" sz="1400" dirty="0"/>
              <a:t>     | stats dc(file) as </a:t>
            </a:r>
            <a:r>
              <a:rPr lang="en-US" sz="1400" dirty="0" err="1"/>
              <a:t>file_count</a:t>
            </a:r>
            <a:r>
              <a:rPr lang="en-US" sz="1400" dirty="0"/>
              <a:t> sum(</a:t>
            </a:r>
            <a:r>
              <a:rPr lang="en-US" sz="1400" dirty="0" err="1"/>
              <a:t>hvf</a:t>
            </a:r>
            <a:r>
              <a:rPr lang="en-US" sz="1400" dirty="0"/>
              <a:t>) as </a:t>
            </a:r>
            <a:r>
              <a:rPr lang="en-US" sz="1400" dirty="0" err="1"/>
              <a:t>total_hvf</a:t>
            </a:r>
            <a:r>
              <a:rPr lang="en-US" sz="1400" dirty="0"/>
              <a:t> values( </a:t>
            </a:r>
            <a:r>
              <a:rPr lang="en-US" sz="1400" dirty="0" err="1"/>
              <a:t>aa_tactic</a:t>
            </a:r>
            <a:r>
              <a:rPr lang="en-US" sz="1400" dirty="0"/>
              <a:t>) as aa _tactic values(</a:t>
            </a:r>
            <a:r>
              <a:rPr lang="en-US" sz="1400" dirty="0" err="1"/>
              <a:t>aa_tech</a:t>
            </a:r>
            <a:r>
              <a:rPr lang="en-US" sz="1400" dirty="0"/>
              <a:t>) as </a:t>
            </a:r>
            <a:r>
              <a:rPr lang="en-US" sz="1400" dirty="0" err="1"/>
              <a:t>aa_tech</a:t>
            </a:r>
            <a:r>
              <a:rPr lang="en-US" sz="1400" dirty="0"/>
              <a:t> by user</a:t>
            </a:r>
            <a:br>
              <a:rPr lang="en-US" sz="1400" dirty="0"/>
            </a:br>
            <a:br>
              <a:rPr lang="en-US" sz="1400" dirty="0"/>
            </a:br>
            <a:r>
              <a:rPr lang="en-US" sz="1400" dirty="0"/>
              <a:t>    | where (</a:t>
            </a:r>
            <a:r>
              <a:rPr lang="en-US" sz="1400" dirty="0" err="1"/>
              <a:t>risk_score</a:t>
            </a:r>
            <a:r>
              <a:rPr lang="en-US" sz="1400" dirty="0"/>
              <a:t>&gt;=55 AND </a:t>
            </a:r>
            <a:r>
              <a:rPr lang="en-US" sz="1400" dirty="0" err="1"/>
              <a:t>total_hvf</a:t>
            </a:r>
            <a:r>
              <a:rPr lang="en-US" sz="1400" dirty="0"/>
              <a:t>&gt;=10 AND (</a:t>
            </a:r>
            <a:r>
              <a:rPr lang="en-US" sz="1400" dirty="0" err="1"/>
              <a:t>tactic_exfil_value</a:t>
            </a:r>
            <a:r>
              <a:rPr lang="en-US" sz="1400" dirty="0"/>
              <a:t> &gt;=100 OR </a:t>
            </a:r>
            <a:r>
              <a:rPr lang="en-US" sz="1400" dirty="0" err="1"/>
              <a:t>tactic_delete_value</a:t>
            </a:r>
            <a:r>
              <a:rPr lang="en-US" sz="1400" dirty="0"/>
              <a:t>&gt;=100)) </a:t>
            </a:r>
          </a:p>
          <a:p>
            <a:pPr marL="457200" lvl="1" indent="0">
              <a:spcBef>
                <a:spcPts val="0"/>
              </a:spcBef>
              <a:buNone/>
            </a:pPr>
            <a:r>
              <a:rPr lang="en-US" dirty="0"/>
              <a:t>    </a:t>
            </a:r>
          </a:p>
          <a:p>
            <a:pPr marL="457200" lvl="1" indent="0">
              <a:spcBef>
                <a:spcPts val="0"/>
              </a:spcBef>
              <a:buNone/>
            </a:pPr>
            <a:br>
              <a:rPr lang="en-US" dirty="0"/>
            </a:br>
            <a:r>
              <a:rPr lang="en-US" dirty="0"/>
              <a:t>    </a:t>
            </a:r>
            <a:br>
              <a:rPr lang="en-US" dirty="0"/>
            </a:br>
            <a:endParaRPr lang="en-US" dirty="0"/>
          </a:p>
        </p:txBody>
      </p:sp>
    </p:spTree>
    <p:extLst>
      <p:ext uri="{BB962C8B-B14F-4D97-AF65-F5344CB8AC3E}">
        <p14:creationId xmlns:p14="http://schemas.microsoft.com/office/powerpoint/2010/main" val="10270499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5"/>
          <p:cNvSpPr txBox="1">
            <a:spLocks noGrp="1"/>
          </p:cNvSpPr>
          <p:nvPr>
            <p:ph type="body" idx="1"/>
          </p:nvPr>
        </p:nvSpPr>
        <p:spPr>
          <a:xfrm>
            <a:off x="685799" y="812801"/>
            <a:ext cx="3156000" cy="536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4200"/>
              <a:buNone/>
            </a:pPr>
            <a:r>
              <a:rPr lang="en-US" dirty="0"/>
              <a:t>Helpful Links</a:t>
            </a:r>
            <a:endParaRPr dirty="0"/>
          </a:p>
        </p:txBody>
      </p:sp>
      <p:sp>
        <p:nvSpPr>
          <p:cNvPr id="482" name="Google Shape;482;p55"/>
          <p:cNvSpPr txBox="1">
            <a:spLocks noGrp="1"/>
          </p:cNvSpPr>
          <p:nvPr>
            <p:ph type="body" idx="2"/>
          </p:nvPr>
        </p:nvSpPr>
        <p:spPr>
          <a:xfrm>
            <a:off x="5194300" y="812801"/>
            <a:ext cx="6312000" cy="5364300"/>
          </a:xfrm>
          <a:prstGeom prst="rect">
            <a:avLst/>
          </a:prstGeom>
          <a:noFill/>
          <a:ln>
            <a:noFill/>
          </a:ln>
        </p:spPr>
        <p:txBody>
          <a:bodyPr spcFirstLastPara="1" wrap="square" lIns="0" tIns="0" rIns="0" bIns="0" anchor="t" anchorCtr="0">
            <a:noAutofit/>
          </a:bodyPr>
          <a:lstStyle/>
          <a:p>
            <a:pPr marL="236537" lvl="0" indent="-236537">
              <a:spcBef>
                <a:spcPts val="0"/>
              </a:spcBef>
            </a:pPr>
            <a:r>
              <a:rPr lang="en-US" dirty="0"/>
              <a:t>Insider Threat Matrix: </a:t>
            </a:r>
            <a:r>
              <a:rPr lang="en-US" dirty="0">
                <a:hlinkClick r:id="rId3"/>
              </a:rPr>
              <a:t>https://github.com/Insider-Threat/Insider-Threat</a:t>
            </a:r>
            <a:endParaRPr lang="en-US" dirty="0"/>
          </a:p>
          <a:p>
            <a:pPr marL="236537" lvl="0" indent="-236537">
              <a:spcBef>
                <a:spcPts val="0"/>
              </a:spcBef>
            </a:pPr>
            <a:endParaRPr lang="en-US" dirty="0"/>
          </a:p>
          <a:p>
            <a:pPr marL="236537" lvl="0" indent="-236537">
              <a:spcBef>
                <a:spcPts val="0"/>
              </a:spcBef>
            </a:pPr>
            <a:r>
              <a:rPr lang="en-US" dirty="0"/>
              <a:t>Code42 Insider Threat Report: </a:t>
            </a:r>
            <a:r>
              <a:rPr lang="en-US" dirty="0">
                <a:hlinkClick r:id="rId4"/>
              </a:rPr>
              <a:t>https://www.code42.com/resources/report-2021-data-exposure/</a:t>
            </a:r>
            <a:endParaRPr lang="en-US" dirty="0"/>
          </a:p>
          <a:p>
            <a:pPr marL="236537" lvl="0" indent="-236537">
              <a:spcBef>
                <a:spcPts val="0"/>
              </a:spcBef>
            </a:pPr>
            <a:endParaRPr lang="en-US" dirty="0"/>
          </a:p>
          <a:p>
            <a:pPr marL="236537" lvl="0" indent="-236537">
              <a:spcBef>
                <a:spcPts val="0"/>
              </a:spcBef>
            </a:pPr>
            <a:r>
              <a:rPr lang="en-US" dirty="0"/>
              <a:t>RBA Talk: </a:t>
            </a:r>
            <a:endParaRPr dirty="0"/>
          </a:p>
        </p:txBody>
      </p:sp>
    </p:spTree>
    <p:extLst>
      <p:ext uri="{BB962C8B-B14F-4D97-AF65-F5344CB8AC3E}">
        <p14:creationId xmlns:p14="http://schemas.microsoft.com/office/powerpoint/2010/main" val="289455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31121-A299-8848-8E0E-B392294A381D}"/>
              </a:ext>
            </a:extLst>
          </p:cNvPr>
          <p:cNvSpPr>
            <a:spLocks noGrp="1"/>
          </p:cNvSpPr>
          <p:nvPr>
            <p:ph type="title"/>
          </p:nvPr>
        </p:nvSpPr>
        <p:spPr/>
        <p:txBody>
          <a:bodyPr/>
          <a:lstStyle/>
          <a:p>
            <a:r>
              <a:rPr lang="en-US" dirty="0"/>
              <a:t>Questions and Answers…</a:t>
            </a:r>
          </a:p>
        </p:txBody>
      </p:sp>
      <p:sp>
        <p:nvSpPr>
          <p:cNvPr id="3" name="Text Placeholder 2">
            <a:extLst>
              <a:ext uri="{FF2B5EF4-FFF2-40B4-BE49-F238E27FC236}">
                <a16:creationId xmlns:a16="http://schemas.microsoft.com/office/drawing/2014/main" id="{437AAF22-73BA-B948-A93B-A5BCC14A6805}"/>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3E89FEE-0C8E-0F40-83A5-6C2D0636CEB5}"/>
              </a:ext>
            </a:extLst>
          </p:cNvPr>
          <p:cNvSpPr>
            <a:spLocks noGrp="1"/>
          </p:cNvSpPr>
          <p:nvPr>
            <p:ph type="body" idx="2"/>
          </p:nvPr>
        </p:nvSpPr>
        <p:spPr/>
        <p:txBody>
          <a:bodyPr/>
          <a:lstStyle/>
          <a:p>
            <a:endParaRPr lang="en-US"/>
          </a:p>
        </p:txBody>
      </p:sp>
    </p:spTree>
    <p:extLst>
      <p:ext uri="{BB962C8B-B14F-4D97-AF65-F5344CB8AC3E}">
        <p14:creationId xmlns:p14="http://schemas.microsoft.com/office/powerpoint/2010/main" val="33499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
        <p:nvSpPr>
          <p:cNvPr id="1173" name="Google Shape;1173;p86"/>
          <p:cNvSpPr txBox="1">
            <a:spLocks noGrp="1"/>
          </p:cNvSpPr>
          <p:nvPr>
            <p:ph type="body" idx="4294967295"/>
          </p:nvPr>
        </p:nvSpPr>
        <p:spPr>
          <a:xfrm>
            <a:off x="685799" y="812801"/>
            <a:ext cx="10820400" cy="2370900"/>
          </a:xfrm>
          <a:prstGeom prst="rect">
            <a:avLst/>
          </a:prstGeom>
        </p:spPr>
        <p:txBody>
          <a:bodyPr spcFirstLastPara="1" wrap="square" lIns="0" tIns="0" rIns="0" bIns="0" anchor="t" anchorCtr="0">
            <a:noAutofit/>
          </a:bodyPr>
          <a:lstStyle/>
          <a:p>
            <a:pPr marL="0" lvl="0" indent="0" algn="l" rtl="0">
              <a:spcBef>
                <a:spcPts val="1200"/>
              </a:spcBef>
              <a:spcAft>
                <a:spcPts val="200"/>
              </a:spcAft>
              <a:buNone/>
            </a:pPr>
            <a:r>
              <a:rPr lang="en-US"/>
              <a:t>Thank You</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76"/>
          <p:cNvSpPr txBox="1">
            <a:spLocks noGrp="1"/>
          </p:cNvSpPr>
          <p:nvPr>
            <p:ph type="body" idx="1"/>
          </p:nvPr>
        </p:nvSpPr>
        <p:spPr>
          <a:xfrm>
            <a:off x="685801" y="812801"/>
            <a:ext cx="5067300" cy="5364300"/>
          </a:xfrm>
          <a:prstGeom prst="rect">
            <a:avLst/>
          </a:prstGeom>
          <a:noFill/>
          <a:ln>
            <a:noFill/>
          </a:ln>
        </p:spPr>
        <p:txBody>
          <a:bodyPr spcFirstLastPara="1" wrap="square" lIns="0" tIns="0" rIns="0" bIns="0" anchor="ctr" anchorCtr="0">
            <a:noAutofit/>
          </a:bodyPr>
          <a:lstStyle/>
          <a:p>
            <a:pPr marL="0" lvl="0" indent="-381000" algn="ctr" rtl="0">
              <a:lnSpc>
                <a:spcPct val="80000"/>
              </a:lnSpc>
              <a:spcBef>
                <a:spcPts val="0"/>
              </a:spcBef>
              <a:spcAft>
                <a:spcPts val="0"/>
              </a:spcAft>
              <a:buClr>
                <a:schemeClr val="dk1"/>
              </a:buClr>
              <a:buSzPts val="6000"/>
              <a:buFont typeface="Arial"/>
              <a:buChar char="​"/>
            </a:pPr>
            <a:r>
              <a:rPr lang="en-US" dirty="0"/>
              <a:t>Everyone has an Insider Threat Problem</a:t>
            </a:r>
            <a:endParaRPr dirty="0"/>
          </a:p>
          <a:p>
            <a:pPr marL="0" lvl="1" indent="-190500" algn="l" rtl="0">
              <a:lnSpc>
                <a:spcPct val="83000"/>
              </a:lnSpc>
              <a:spcBef>
                <a:spcPts val="300"/>
              </a:spcBef>
              <a:spcAft>
                <a:spcPts val="0"/>
              </a:spcAft>
              <a:buSzPts val="3000"/>
              <a:buChar char="​"/>
            </a:pPr>
            <a:endParaRPr dirty="0"/>
          </a:p>
          <a:p>
            <a:pPr marL="0" lvl="2" indent="-114300" algn="l" rtl="0">
              <a:lnSpc>
                <a:spcPct val="120000"/>
              </a:lnSpc>
              <a:spcBef>
                <a:spcPts val="4200"/>
              </a:spcBef>
              <a:spcAft>
                <a:spcPts val="0"/>
              </a:spcAft>
              <a:buClr>
                <a:schemeClr val="dk1"/>
              </a:buClr>
              <a:buSzPts val="1800"/>
              <a:buChar char="​"/>
            </a:pPr>
            <a:r>
              <a:rPr lang="en-US" dirty="0"/>
              <a:t>No matter what industry you are in or the size of your company, you faces challenges from Insider Threats. </a:t>
            </a:r>
            <a:endParaRPr dirty="0"/>
          </a:p>
        </p:txBody>
      </p:sp>
      <p:grpSp>
        <p:nvGrpSpPr>
          <p:cNvPr id="1023" name="Google Shape;1023;p76"/>
          <p:cNvGrpSpPr/>
          <p:nvPr/>
        </p:nvGrpSpPr>
        <p:grpSpPr>
          <a:xfrm>
            <a:off x="685800" y="4113911"/>
            <a:ext cx="1839800" cy="61800"/>
            <a:chOff x="4727688" y="3708408"/>
            <a:chExt cx="1839800" cy="61800"/>
          </a:xfrm>
        </p:grpSpPr>
        <p:cxnSp>
          <p:nvCxnSpPr>
            <p:cNvPr id="1024" name="Google Shape;1024;p76"/>
            <p:cNvCxnSpPr/>
            <p:nvPr/>
          </p:nvCxnSpPr>
          <p:spPr>
            <a:xfrm flipH="1">
              <a:off x="4727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25" name="Google Shape;1025;p76"/>
            <p:cNvCxnSpPr/>
            <p:nvPr/>
          </p:nvCxnSpPr>
          <p:spPr>
            <a:xfrm flipH="1">
              <a:off x="4791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26" name="Google Shape;1026;p76"/>
            <p:cNvCxnSpPr/>
            <p:nvPr/>
          </p:nvCxnSpPr>
          <p:spPr>
            <a:xfrm flipH="1">
              <a:off x="4854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27" name="Google Shape;1027;p76"/>
            <p:cNvCxnSpPr/>
            <p:nvPr/>
          </p:nvCxnSpPr>
          <p:spPr>
            <a:xfrm flipH="1">
              <a:off x="4918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28" name="Google Shape;1028;p76"/>
            <p:cNvCxnSpPr/>
            <p:nvPr/>
          </p:nvCxnSpPr>
          <p:spPr>
            <a:xfrm flipH="1">
              <a:off x="4981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29" name="Google Shape;1029;p76"/>
            <p:cNvCxnSpPr/>
            <p:nvPr/>
          </p:nvCxnSpPr>
          <p:spPr>
            <a:xfrm flipH="1">
              <a:off x="5045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0" name="Google Shape;1030;p76"/>
            <p:cNvCxnSpPr/>
            <p:nvPr/>
          </p:nvCxnSpPr>
          <p:spPr>
            <a:xfrm flipH="1">
              <a:off x="5108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1" name="Google Shape;1031;p76"/>
            <p:cNvCxnSpPr/>
            <p:nvPr/>
          </p:nvCxnSpPr>
          <p:spPr>
            <a:xfrm flipH="1">
              <a:off x="5172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2" name="Google Shape;1032;p76"/>
            <p:cNvCxnSpPr/>
            <p:nvPr/>
          </p:nvCxnSpPr>
          <p:spPr>
            <a:xfrm flipH="1">
              <a:off x="5235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3" name="Google Shape;1033;p76"/>
            <p:cNvCxnSpPr/>
            <p:nvPr/>
          </p:nvCxnSpPr>
          <p:spPr>
            <a:xfrm flipH="1">
              <a:off x="5299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4" name="Google Shape;1034;p76"/>
            <p:cNvCxnSpPr/>
            <p:nvPr/>
          </p:nvCxnSpPr>
          <p:spPr>
            <a:xfrm flipH="1">
              <a:off x="5362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5" name="Google Shape;1035;p76"/>
            <p:cNvCxnSpPr/>
            <p:nvPr/>
          </p:nvCxnSpPr>
          <p:spPr>
            <a:xfrm flipH="1">
              <a:off x="5426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6" name="Google Shape;1036;p76"/>
            <p:cNvCxnSpPr/>
            <p:nvPr/>
          </p:nvCxnSpPr>
          <p:spPr>
            <a:xfrm flipH="1">
              <a:off x="5489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7" name="Google Shape;1037;p76"/>
            <p:cNvCxnSpPr/>
            <p:nvPr/>
          </p:nvCxnSpPr>
          <p:spPr>
            <a:xfrm flipH="1">
              <a:off x="5553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8" name="Google Shape;1038;p76"/>
            <p:cNvCxnSpPr/>
            <p:nvPr/>
          </p:nvCxnSpPr>
          <p:spPr>
            <a:xfrm flipH="1">
              <a:off x="5616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39" name="Google Shape;1039;p76"/>
            <p:cNvCxnSpPr/>
            <p:nvPr/>
          </p:nvCxnSpPr>
          <p:spPr>
            <a:xfrm flipH="1">
              <a:off x="5680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0" name="Google Shape;1040;p76"/>
            <p:cNvCxnSpPr/>
            <p:nvPr/>
          </p:nvCxnSpPr>
          <p:spPr>
            <a:xfrm flipH="1">
              <a:off x="5743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1" name="Google Shape;1041;p76"/>
            <p:cNvCxnSpPr/>
            <p:nvPr/>
          </p:nvCxnSpPr>
          <p:spPr>
            <a:xfrm flipH="1">
              <a:off x="5807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2" name="Google Shape;1042;p76"/>
            <p:cNvCxnSpPr/>
            <p:nvPr/>
          </p:nvCxnSpPr>
          <p:spPr>
            <a:xfrm flipH="1">
              <a:off x="5870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3" name="Google Shape;1043;p76"/>
            <p:cNvCxnSpPr/>
            <p:nvPr/>
          </p:nvCxnSpPr>
          <p:spPr>
            <a:xfrm flipH="1">
              <a:off x="5934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4" name="Google Shape;1044;p76"/>
            <p:cNvCxnSpPr/>
            <p:nvPr/>
          </p:nvCxnSpPr>
          <p:spPr>
            <a:xfrm flipH="1">
              <a:off x="5997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5" name="Google Shape;1045;p76"/>
            <p:cNvCxnSpPr/>
            <p:nvPr/>
          </p:nvCxnSpPr>
          <p:spPr>
            <a:xfrm flipH="1">
              <a:off x="6061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6" name="Google Shape;1046;p76"/>
            <p:cNvCxnSpPr/>
            <p:nvPr/>
          </p:nvCxnSpPr>
          <p:spPr>
            <a:xfrm flipH="1">
              <a:off x="6124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7" name="Google Shape;1047;p76"/>
            <p:cNvCxnSpPr/>
            <p:nvPr/>
          </p:nvCxnSpPr>
          <p:spPr>
            <a:xfrm flipH="1">
              <a:off x="6188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8" name="Google Shape;1048;p76"/>
            <p:cNvCxnSpPr/>
            <p:nvPr/>
          </p:nvCxnSpPr>
          <p:spPr>
            <a:xfrm flipH="1">
              <a:off x="6251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49" name="Google Shape;1049;p76"/>
            <p:cNvCxnSpPr/>
            <p:nvPr/>
          </p:nvCxnSpPr>
          <p:spPr>
            <a:xfrm flipH="1">
              <a:off x="6315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50" name="Google Shape;1050;p76"/>
            <p:cNvCxnSpPr/>
            <p:nvPr/>
          </p:nvCxnSpPr>
          <p:spPr>
            <a:xfrm flipH="1">
              <a:off x="63786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51" name="Google Shape;1051;p76"/>
            <p:cNvCxnSpPr/>
            <p:nvPr/>
          </p:nvCxnSpPr>
          <p:spPr>
            <a:xfrm flipH="1">
              <a:off x="6442188" y="3708408"/>
              <a:ext cx="61800" cy="61800"/>
            </a:xfrm>
            <a:prstGeom prst="straightConnector1">
              <a:avLst/>
            </a:prstGeom>
            <a:noFill/>
            <a:ln w="12700" cap="rnd" cmpd="sng">
              <a:solidFill>
                <a:srgbClr val="EC008C"/>
              </a:solidFill>
              <a:prstDash val="solid"/>
              <a:round/>
              <a:headEnd type="none" w="sm" len="sm"/>
              <a:tailEnd type="none" w="sm" len="sm"/>
            </a:ln>
          </p:spPr>
        </p:cxnSp>
        <p:cxnSp>
          <p:nvCxnSpPr>
            <p:cNvPr id="1052" name="Google Shape;1052;p76"/>
            <p:cNvCxnSpPr/>
            <p:nvPr/>
          </p:nvCxnSpPr>
          <p:spPr>
            <a:xfrm flipH="1">
              <a:off x="6505688" y="3708408"/>
              <a:ext cx="61800" cy="61800"/>
            </a:xfrm>
            <a:prstGeom prst="straightConnector1">
              <a:avLst/>
            </a:prstGeom>
            <a:noFill/>
            <a:ln w="12700" cap="rnd" cmpd="sng">
              <a:solidFill>
                <a:srgbClr val="EC008C"/>
              </a:solidFill>
              <a:prstDash val="solid"/>
              <a:round/>
              <a:headEnd type="none" w="sm" len="sm"/>
              <a:tailEnd type="none" w="sm" len="sm"/>
            </a:ln>
          </p:spPr>
        </p:cxnSp>
      </p:grpSp>
      <p:pic>
        <p:nvPicPr>
          <p:cNvPr id="1053" name="Google Shape;1053;p76"/>
          <p:cNvPicPr preferRelativeResize="0"/>
          <p:nvPr/>
        </p:nvPicPr>
        <p:blipFill rotWithShape="1">
          <a:blip r:embed="rId3">
            <a:alphaModFix/>
          </a:blip>
          <a:srcRect l="32378" t="3763" r="21046" b="2136"/>
          <a:stretch/>
        </p:blipFill>
        <p:spPr>
          <a:xfrm>
            <a:off x="6477000" y="228600"/>
            <a:ext cx="5029200" cy="571500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57"/>
          <p:cNvSpPr txBox="1">
            <a:spLocks noGrp="1"/>
          </p:cNvSpPr>
          <p:nvPr>
            <p:ph type="body" idx="1"/>
          </p:nvPr>
        </p:nvSpPr>
        <p:spPr>
          <a:xfrm>
            <a:off x="685801" y="812801"/>
            <a:ext cx="5067300" cy="5364300"/>
          </a:xfrm>
          <a:prstGeom prst="rect">
            <a:avLst/>
          </a:prstGeom>
        </p:spPr>
        <p:txBody>
          <a:bodyPr spcFirstLastPara="1" wrap="square" lIns="0" tIns="0" rIns="0" bIns="0" anchor="t" anchorCtr="0">
            <a:noAutofit/>
          </a:bodyPr>
          <a:lstStyle/>
          <a:p>
            <a:pPr marL="0" lvl="0" indent="-381000" algn="l" rtl="0">
              <a:lnSpc>
                <a:spcPct val="80000"/>
              </a:lnSpc>
              <a:spcBef>
                <a:spcPts val="0"/>
              </a:spcBef>
              <a:spcAft>
                <a:spcPts val="0"/>
              </a:spcAft>
              <a:buSzPts val="6000"/>
              <a:buChar char="​"/>
            </a:pPr>
            <a:endParaRPr dirty="0"/>
          </a:p>
          <a:p>
            <a:pPr marL="0" lvl="0" indent="0" algn="ctr" rtl="0">
              <a:lnSpc>
                <a:spcPct val="80000"/>
              </a:lnSpc>
              <a:spcBef>
                <a:spcPts val="0"/>
              </a:spcBef>
              <a:spcAft>
                <a:spcPts val="0"/>
              </a:spcAft>
              <a:buSzPts val="6000"/>
              <a:buNone/>
            </a:pPr>
            <a:r>
              <a:rPr lang="en-US" dirty="0"/>
              <a:t>Remote work has accelerated risks </a:t>
            </a:r>
          </a:p>
          <a:p>
            <a:pPr marL="0" lvl="2" indent="0">
              <a:spcBef>
                <a:spcPts val="4200"/>
              </a:spcBef>
              <a:buNone/>
            </a:pPr>
            <a:r>
              <a:rPr lang="en-US" dirty="0"/>
              <a:t>With workforces around the world shifting to remote/work from anywhere models, now most employees now have access to data from work and personal devices</a:t>
            </a:r>
            <a:br>
              <a:rPr lang="en-US" dirty="0"/>
            </a:br>
            <a:endParaRPr lang="en-US" dirty="0"/>
          </a:p>
        </p:txBody>
      </p:sp>
      <p:sp>
        <p:nvSpPr>
          <p:cNvPr id="527" name="Google Shape;527;p57"/>
          <p:cNvSpPr txBox="1">
            <a:spLocks noGrp="1"/>
          </p:cNvSpPr>
          <p:nvPr>
            <p:ph type="body" idx="2"/>
          </p:nvPr>
        </p:nvSpPr>
        <p:spPr>
          <a:xfrm>
            <a:off x="6786372" y="812800"/>
            <a:ext cx="4372500" cy="5619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 of Employees likely to leak data post COVID-10</a:t>
            </a:r>
            <a:endParaRPr dirty="0"/>
          </a:p>
        </p:txBody>
      </p:sp>
      <p:sp>
        <p:nvSpPr>
          <p:cNvPr id="558" name="Google Shape;558;p57"/>
          <p:cNvSpPr txBox="1"/>
          <p:nvPr/>
        </p:nvSpPr>
        <p:spPr>
          <a:xfrm>
            <a:off x="7988300" y="2929107"/>
            <a:ext cx="1968600" cy="10158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6000" b="1" i="0" u="none" strike="noStrike" cap="none" dirty="0"/>
              <a:t>85%</a:t>
            </a:r>
            <a:endParaRPr b="1" dirty="0"/>
          </a:p>
        </p:txBody>
      </p:sp>
      <p:sp>
        <p:nvSpPr>
          <p:cNvPr id="559" name="Google Shape;559;p57"/>
          <p:cNvSpPr/>
          <p:nvPr/>
        </p:nvSpPr>
        <p:spPr>
          <a:xfrm>
            <a:off x="7273062" y="1780399"/>
            <a:ext cx="3246600" cy="3246600"/>
          </a:xfrm>
          <a:prstGeom prst="blockArc">
            <a:avLst>
              <a:gd name="adj1" fmla="val 16302320"/>
              <a:gd name="adj2" fmla="val 9824314"/>
              <a:gd name="adj3" fmla="val 1591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F181BC72-85BE-B94D-8301-DD3B64CC333C}"/>
              </a:ext>
            </a:extLst>
          </p:cNvPr>
          <p:cNvSpPr txBox="1"/>
          <p:nvPr/>
        </p:nvSpPr>
        <p:spPr>
          <a:xfrm>
            <a:off x="6438901" y="5152546"/>
            <a:ext cx="5405628" cy="276999"/>
          </a:xfrm>
          <a:prstGeom prst="rect">
            <a:avLst/>
          </a:prstGeom>
          <a:noFill/>
        </p:spPr>
        <p:txBody>
          <a:bodyPr wrap="square" rtlCol="0">
            <a:spAutoFit/>
          </a:bodyPr>
          <a:lstStyle/>
          <a:p>
            <a:r>
              <a:rPr lang="en-US" sz="1200" dirty="0"/>
              <a:t>Source: https://www.code42.com/resources/report-2021-data-exposure/</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783"/>
        <p:cNvGrpSpPr/>
        <p:nvPr/>
      </p:nvGrpSpPr>
      <p:grpSpPr>
        <a:xfrm>
          <a:off x="0" y="0"/>
          <a:ext cx="0" cy="0"/>
          <a:chOff x="0" y="0"/>
          <a:chExt cx="0" cy="0"/>
        </a:xfrm>
      </p:grpSpPr>
      <p:sp>
        <p:nvSpPr>
          <p:cNvPr id="4784" name="Google Shape;4784;p118"/>
          <p:cNvSpPr txBox="1">
            <a:spLocks noGrp="1"/>
          </p:cNvSpPr>
          <p:nvPr>
            <p:ph type="title"/>
          </p:nvPr>
        </p:nvSpPr>
        <p:spPr>
          <a:xfrm>
            <a:off x="685800" y="521208"/>
            <a:ext cx="10817400" cy="10332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Now its time to build a team!</a:t>
            </a:r>
            <a:endParaRPr dirty="0"/>
          </a:p>
        </p:txBody>
      </p:sp>
      <p:sp>
        <p:nvSpPr>
          <p:cNvPr id="4785" name="Google Shape;4785;p118"/>
          <p:cNvSpPr/>
          <p:nvPr/>
        </p:nvSpPr>
        <p:spPr>
          <a:xfrm>
            <a:off x="-2" y="2590800"/>
            <a:ext cx="12192000" cy="2736497"/>
          </a:xfrm>
          <a:custGeom>
            <a:avLst/>
            <a:gdLst/>
            <a:ahLst/>
            <a:cxnLst/>
            <a:rect l="l" t="t" r="r" b="b"/>
            <a:pathLst>
              <a:path w="12192000" h="2736497" extrusionOk="0">
                <a:moveTo>
                  <a:pt x="12192000" y="0"/>
                </a:moveTo>
                <a:lnTo>
                  <a:pt x="12192000" y="2355939"/>
                </a:lnTo>
                <a:lnTo>
                  <a:pt x="0" y="2736497"/>
                </a:lnTo>
                <a:lnTo>
                  <a:pt x="0" y="380558"/>
                </a:lnTo>
                <a:close/>
              </a:path>
            </a:pathLst>
          </a:cu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Arial"/>
              <a:ea typeface="Arial"/>
              <a:cs typeface="Arial"/>
              <a:sym typeface="Arial"/>
            </a:endParaRPr>
          </a:p>
        </p:txBody>
      </p:sp>
      <p:pic>
        <p:nvPicPr>
          <p:cNvPr id="4786" name="Google Shape;4786;p118"/>
          <p:cNvPicPr preferRelativeResize="0"/>
          <p:nvPr/>
        </p:nvPicPr>
        <p:blipFill rotWithShape="1">
          <a:blip r:embed="rId4">
            <a:alphaModFix/>
          </a:blip>
          <a:srcRect/>
          <a:stretch/>
        </p:blipFill>
        <p:spPr>
          <a:xfrm>
            <a:off x="1324937" y="2146041"/>
            <a:ext cx="1873822" cy="4190750"/>
          </a:xfrm>
          <a:prstGeom prst="rect">
            <a:avLst/>
          </a:prstGeom>
          <a:noFill/>
          <a:ln>
            <a:noFill/>
          </a:ln>
        </p:spPr>
      </p:pic>
      <p:pic>
        <p:nvPicPr>
          <p:cNvPr id="4787" name="Google Shape;4787;p118"/>
          <p:cNvPicPr preferRelativeResize="0"/>
          <p:nvPr/>
        </p:nvPicPr>
        <p:blipFill rotWithShape="1">
          <a:blip r:embed="rId5">
            <a:alphaModFix/>
          </a:blip>
          <a:srcRect/>
          <a:stretch/>
        </p:blipFill>
        <p:spPr>
          <a:xfrm>
            <a:off x="2655591" y="1654629"/>
            <a:ext cx="2035526" cy="4801035"/>
          </a:xfrm>
          <a:prstGeom prst="rect">
            <a:avLst/>
          </a:prstGeom>
          <a:noFill/>
          <a:ln>
            <a:noFill/>
          </a:ln>
        </p:spPr>
      </p:pic>
      <p:pic>
        <p:nvPicPr>
          <p:cNvPr id="4788" name="Google Shape;4788;p118"/>
          <p:cNvPicPr preferRelativeResize="0"/>
          <p:nvPr/>
        </p:nvPicPr>
        <p:blipFill rotWithShape="1">
          <a:blip r:embed="rId6">
            <a:alphaModFix/>
          </a:blip>
          <a:srcRect/>
          <a:stretch/>
        </p:blipFill>
        <p:spPr>
          <a:xfrm>
            <a:off x="4190298" y="1828799"/>
            <a:ext cx="1627427" cy="4480561"/>
          </a:xfrm>
          <a:prstGeom prst="rect">
            <a:avLst/>
          </a:prstGeom>
          <a:noFill/>
          <a:ln>
            <a:noFill/>
          </a:ln>
        </p:spPr>
      </p:pic>
      <p:pic>
        <p:nvPicPr>
          <p:cNvPr id="4789" name="Google Shape;4789;p118"/>
          <p:cNvPicPr preferRelativeResize="0"/>
          <p:nvPr/>
        </p:nvPicPr>
        <p:blipFill rotWithShape="1">
          <a:blip r:embed="rId7">
            <a:alphaModFix/>
          </a:blip>
          <a:srcRect/>
          <a:stretch/>
        </p:blipFill>
        <p:spPr>
          <a:xfrm>
            <a:off x="6125313" y="1522525"/>
            <a:ext cx="3350967" cy="4814266"/>
          </a:xfrm>
          <a:prstGeom prst="rect">
            <a:avLst/>
          </a:prstGeom>
          <a:noFill/>
          <a:ln>
            <a:noFill/>
          </a:ln>
        </p:spPr>
      </p:pic>
      <p:pic>
        <p:nvPicPr>
          <p:cNvPr id="4790" name="Google Shape;4790;p118"/>
          <p:cNvPicPr preferRelativeResize="0"/>
          <p:nvPr/>
        </p:nvPicPr>
        <p:blipFill rotWithShape="1">
          <a:blip r:embed="rId8">
            <a:alphaModFix/>
          </a:blip>
          <a:srcRect/>
          <a:stretch/>
        </p:blipFill>
        <p:spPr>
          <a:xfrm>
            <a:off x="5498618" y="1654628"/>
            <a:ext cx="1801729" cy="4645270"/>
          </a:xfrm>
          <a:prstGeom prst="rect">
            <a:avLst/>
          </a:prstGeom>
          <a:noFill/>
          <a:ln>
            <a:noFill/>
          </a:ln>
        </p:spPr>
      </p:pic>
      <p:pic>
        <p:nvPicPr>
          <p:cNvPr id="4791" name="Google Shape;4791;p118"/>
          <p:cNvPicPr preferRelativeResize="0"/>
          <p:nvPr/>
        </p:nvPicPr>
        <p:blipFill rotWithShape="1">
          <a:blip r:embed="rId9">
            <a:alphaModFix/>
          </a:blip>
          <a:srcRect/>
          <a:stretch/>
        </p:blipFill>
        <p:spPr>
          <a:xfrm>
            <a:off x="7015594" y="852196"/>
            <a:ext cx="3851469" cy="5777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64"/>
          <p:cNvSpPr txBox="1">
            <a:spLocks noGrp="1"/>
          </p:cNvSpPr>
          <p:nvPr>
            <p:ph type="title"/>
          </p:nvPr>
        </p:nvSpPr>
        <p:spPr>
          <a:xfrm>
            <a:off x="685800" y="1034165"/>
            <a:ext cx="10820400" cy="517200"/>
          </a:xfrm>
          <a:prstGeom prst="rect">
            <a:avLst/>
          </a:prstGeom>
          <a:noFill/>
          <a:ln>
            <a:noFill/>
          </a:ln>
        </p:spPr>
        <p:txBody>
          <a:bodyPr spcFirstLastPara="1" wrap="square" lIns="0" tIns="0" rIns="0" bIns="0" anchor="b" anchorCtr="0">
            <a:noAutofit/>
          </a:bodyPr>
          <a:lstStyle/>
          <a:p>
            <a:pPr lvl="0">
              <a:lnSpc>
                <a:spcPct val="80000"/>
              </a:lnSpc>
            </a:pPr>
            <a:r>
              <a:rPr lang="en-US" dirty="0"/>
              <a:t>You Need Support</a:t>
            </a:r>
            <a:endParaRPr dirty="0"/>
          </a:p>
        </p:txBody>
      </p:sp>
      <p:sp>
        <p:nvSpPr>
          <p:cNvPr id="750" name="Google Shape;750;p64"/>
          <p:cNvSpPr txBox="1">
            <a:spLocks noGrp="1"/>
          </p:cNvSpPr>
          <p:nvPr>
            <p:ph type="body" idx="1"/>
          </p:nvPr>
        </p:nvSpPr>
        <p:spPr>
          <a:xfrm>
            <a:off x="685800" y="5352261"/>
            <a:ext cx="2190900" cy="819900"/>
          </a:xfrm>
          <a:prstGeom prst="rect">
            <a:avLst/>
          </a:prstGeom>
          <a:noFill/>
          <a:ln>
            <a:noFill/>
          </a:ln>
        </p:spPr>
        <p:txBody>
          <a:bodyPr spcFirstLastPara="1" wrap="square" lIns="0" tIns="0" rIns="0" bIns="0" anchor="t" anchorCtr="0">
            <a:noAutofit/>
          </a:bodyPr>
          <a:lstStyle/>
          <a:p>
            <a:pPr marL="0" lvl="0" indent="0"/>
            <a:r>
              <a:rPr lang="en-US" dirty="0"/>
              <a:t>What issues are they concerned with, biggest threats they see.</a:t>
            </a:r>
          </a:p>
        </p:txBody>
      </p:sp>
      <p:sp>
        <p:nvSpPr>
          <p:cNvPr id="751" name="Google Shape;751;p64"/>
          <p:cNvSpPr txBox="1">
            <a:spLocks noGrp="1"/>
          </p:cNvSpPr>
          <p:nvPr>
            <p:ph type="body" idx="2"/>
          </p:nvPr>
        </p:nvSpPr>
        <p:spPr>
          <a:xfrm>
            <a:off x="3562351" y="5352261"/>
            <a:ext cx="2190900" cy="819900"/>
          </a:xfrm>
          <a:prstGeom prst="rect">
            <a:avLst/>
          </a:prstGeom>
          <a:noFill/>
          <a:ln>
            <a:noFill/>
          </a:ln>
        </p:spPr>
        <p:txBody>
          <a:bodyPr spcFirstLastPara="1" wrap="square" lIns="0" tIns="0" rIns="0" bIns="0" anchor="t" anchorCtr="0">
            <a:noAutofit/>
          </a:bodyPr>
          <a:lstStyle/>
          <a:p>
            <a:pPr marL="0" lvl="0" indent="0"/>
            <a:r>
              <a:rPr lang="en-US" dirty="0"/>
              <a:t>What are you going to do when you have a case? How do they report a potential issue?</a:t>
            </a:r>
          </a:p>
        </p:txBody>
      </p:sp>
      <p:sp>
        <p:nvSpPr>
          <p:cNvPr id="752" name="Google Shape;752;p64"/>
          <p:cNvSpPr txBox="1">
            <a:spLocks noGrp="1"/>
          </p:cNvSpPr>
          <p:nvPr>
            <p:ph type="body" idx="3"/>
          </p:nvPr>
        </p:nvSpPr>
        <p:spPr>
          <a:xfrm>
            <a:off x="6438900" y="5352261"/>
            <a:ext cx="2190900" cy="819900"/>
          </a:xfrm>
          <a:prstGeom prst="rect">
            <a:avLst/>
          </a:prstGeom>
          <a:noFill/>
          <a:ln>
            <a:noFill/>
          </a:ln>
        </p:spPr>
        <p:txBody>
          <a:bodyPr spcFirstLastPara="1" wrap="square" lIns="0" tIns="0" rIns="0" bIns="0" anchor="t" anchorCtr="0">
            <a:noAutofit/>
          </a:bodyPr>
          <a:lstStyle/>
          <a:p>
            <a:pPr marL="0" lvl="0" indent="0"/>
            <a:r>
              <a:rPr lang="en-US" dirty="0"/>
              <a:t>What can and can’t your program do?</a:t>
            </a:r>
          </a:p>
        </p:txBody>
      </p:sp>
      <p:sp>
        <p:nvSpPr>
          <p:cNvPr id="753" name="Google Shape;753;p64"/>
          <p:cNvSpPr txBox="1">
            <a:spLocks noGrp="1"/>
          </p:cNvSpPr>
          <p:nvPr>
            <p:ph type="body" idx="4"/>
          </p:nvPr>
        </p:nvSpPr>
        <p:spPr>
          <a:xfrm>
            <a:off x="685800" y="2372155"/>
            <a:ext cx="21906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400"/>
              <a:buNone/>
            </a:pPr>
            <a:r>
              <a:rPr lang="en-US" dirty="0"/>
              <a:t>Legal</a:t>
            </a:r>
            <a:endParaRPr dirty="0"/>
          </a:p>
        </p:txBody>
      </p:sp>
      <p:sp>
        <p:nvSpPr>
          <p:cNvPr id="754" name="Google Shape;754;p64"/>
          <p:cNvSpPr txBox="1">
            <a:spLocks noGrp="1"/>
          </p:cNvSpPr>
          <p:nvPr>
            <p:ph type="body" idx="5"/>
          </p:nvPr>
        </p:nvSpPr>
        <p:spPr>
          <a:xfrm>
            <a:off x="3562351" y="2372155"/>
            <a:ext cx="21906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400"/>
              <a:buNone/>
            </a:pPr>
            <a:r>
              <a:rPr lang="en-US" dirty="0"/>
              <a:t>HR/ER</a:t>
            </a:r>
            <a:endParaRPr dirty="0"/>
          </a:p>
        </p:txBody>
      </p:sp>
      <p:sp>
        <p:nvSpPr>
          <p:cNvPr id="755" name="Google Shape;755;p64"/>
          <p:cNvSpPr txBox="1">
            <a:spLocks noGrp="1"/>
          </p:cNvSpPr>
          <p:nvPr>
            <p:ph type="body" idx="6"/>
          </p:nvPr>
        </p:nvSpPr>
        <p:spPr>
          <a:xfrm>
            <a:off x="6438900" y="2372155"/>
            <a:ext cx="21906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400"/>
              <a:buNone/>
            </a:pPr>
            <a:r>
              <a:rPr lang="en-US" dirty="0"/>
              <a:t>Privacy</a:t>
            </a:r>
            <a:endParaRPr dirty="0"/>
          </a:p>
        </p:txBody>
      </p:sp>
      <p:sp>
        <p:nvSpPr>
          <p:cNvPr id="756" name="Google Shape;756;p64"/>
          <p:cNvSpPr txBox="1">
            <a:spLocks noGrp="1"/>
          </p:cNvSpPr>
          <p:nvPr>
            <p:ph type="body" idx="7"/>
          </p:nvPr>
        </p:nvSpPr>
        <p:spPr>
          <a:xfrm>
            <a:off x="9315450" y="5352261"/>
            <a:ext cx="2190900" cy="819900"/>
          </a:xfrm>
          <a:prstGeom prst="rect">
            <a:avLst/>
          </a:prstGeom>
          <a:noFill/>
          <a:ln>
            <a:noFill/>
          </a:ln>
        </p:spPr>
        <p:txBody>
          <a:bodyPr spcFirstLastPara="1" wrap="square" lIns="0" tIns="0" rIns="0" bIns="0" anchor="t" anchorCtr="0">
            <a:noAutofit/>
          </a:bodyPr>
          <a:lstStyle/>
          <a:p>
            <a:pPr marL="0" lvl="0" indent="0" algn="ctr" rtl="0">
              <a:lnSpc>
                <a:spcPct val="80000"/>
              </a:lnSpc>
              <a:spcBef>
                <a:spcPts val="0"/>
              </a:spcBef>
              <a:spcAft>
                <a:spcPts val="0"/>
              </a:spcAft>
              <a:buClr>
                <a:srgbClr val="737373"/>
              </a:buClr>
              <a:buSzPts val="1800"/>
              <a:buFont typeface="Arial"/>
              <a:buNone/>
            </a:pPr>
            <a:r>
              <a:rPr lang="en-US" dirty="0"/>
              <a:t>Who are you going to call if things get ugly?</a:t>
            </a:r>
            <a:endParaRPr dirty="0"/>
          </a:p>
        </p:txBody>
      </p:sp>
      <p:sp>
        <p:nvSpPr>
          <p:cNvPr id="757" name="Google Shape;757;p64"/>
          <p:cNvSpPr txBox="1">
            <a:spLocks noGrp="1"/>
          </p:cNvSpPr>
          <p:nvPr>
            <p:ph type="body" idx="8"/>
          </p:nvPr>
        </p:nvSpPr>
        <p:spPr>
          <a:xfrm>
            <a:off x="9315451" y="2372155"/>
            <a:ext cx="2190600" cy="689400"/>
          </a:xfrm>
          <a:prstGeom prst="rect">
            <a:avLst/>
          </a:prstGeom>
          <a:noFill/>
          <a:ln>
            <a:noFill/>
          </a:ln>
        </p:spPr>
        <p:txBody>
          <a:bodyPr spcFirstLastPara="1" wrap="square" lIns="0" tIns="0" rIns="0" bIns="0" anchor="b" anchorCtr="0">
            <a:noAutofit/>
          </a:bodyPr>
          <a:lstStyle/>
          <a:p>
            <a:pPr marL="0" lvl="0" indent="0" algn="ctr" rtl="0">
              <a:lnSpc>
                <a:spcPct val="80000"/>
              </a:lnSpc>
              <a:spcBef>
                <a:spcPts val="0"/>
              </a:spcBef>
              <a:spcAft>
                <a:spcPts val="0"/>
              </a:spcAft>
              <a:buClr>
                <a:schemeClr val="dk1"/>
              </a:buClr>
              <a:buSzPts val="2400"/>
              <a:buNone/>
            </a:pPr>
            <a:r>
              <a:rPr lang="en-US" dirty="0"/>
              <a:t>Physical Security</a:t>
            </a:r>
            <a:endParaRPr dirty="0"/>
          </a:p>
        </p:txBody>
      </p:sp>
      <p:sp>
        <p:nvSpPr>
          <p:cNvPr id="758" name="Google Shape;758;p64"/>
          <p:cNvSpPr txBox="1">
            <a:spLocks noGrp="1"/>
          </p:cNvSpPr>
          <p:nvPr>
            <p:ph type="body" idx="9"/>
          </p:nvPr>
        </p:nvSpPr>
        <p:spPr>
          <a:xfrm>
            <a:off x="685800" y="1592812"/>
            <a:ext cx="10820400" cy="281100"/>
          </a:xfrm>
          <a:prstGeom prst="rect">
            <a:avLst/>
          </a:prstGeom>
          <a:noFill/>
          <a:ln>
            <a:noFill/>
          </a:ln>
        </p:spPr>
        <p:txBody>
          <a:bodyPr spcFirstLastPara="1" wrap="square" lIns="0" tIns="0" rIns="0" bIns="0" anchor="t" anchorCtr="0">
            <a:noAutofit/>
          </a:bodyPr>
          <a:lstStyle/>
          <a:p>
            <a:pPr marL="0" lvl="0" indent="0">
              <a:buClr>
                <a:schemeClr val="accent1"/>
              </a:buClr>
            </a:pPr>
            <a:r>
              <a:rPr lang="en-US" dirty="0"/>
              <a:t>Building strong partnerships is key!</a:t>
            </a:r>
          </a:p>
        </p:txBody>
      </p:sp>
      <p:grpSp>
        <p:nvGrpSpPr>
          <p:cNvPr id="759" name="Google Shape;759;p64"/>
          <p:cNvGrpSpPr/>
          <p:nvPr/>
        </p:nvGrpSpPr>
        <p:grpSpPr>
          <a:xfrm>
            <a:off x="1420602" y="3786134"/>
            <a:ext cx="721686" cy="846277"/>
            <a:chOff x="3171855" y="-31"/>
            <a:chExt cx="5848350" cy="6858000"/>
          </a:xfrm>
        </p:grpSpPr>
        <p:sp>
          <p:nvSpPr>
            <p:cNvPr id="760" name="Google Shape;760;p64"/>
            <p:cNvSpPr/>
            <p:nvPr/>
          </p:nvSpPr>
          <p:spPr>
            <a:xfrm>
              <a:off x="5493353" y="564642"/>
              <a:ext cx="2314575" cy="6143625"/>
            </a:xfrm>
            <a:custGeom>
              <a:avLst/>
              <a:gdLst/>
              <a:ahLst/>
              <a:cxnLst/>
              <a:rect l="l" t="t" r="r" b="b"/>
              <a:pathLst>
                <a:path w="2314575" h="6143625" extrusionOk="0">
                  <a:moveTo>
                    <a:pt x="1762982" y="1621631"/>
                  </a:moveTo>
                  <a:cubicBezTo>
                    <a:pt x="1490091" y="1621631"/>
                    <a:pt x="1262443" y="1818608"/>
                    <a:pt x="1214628" y="2077784"/>
                  </a:cubicBezTo>
                  <a:lnTo>
                    <a:pt x="745236" y="2077784"/>
                  </a:lnTo>
                  <a:cubicBezTo>
                    <a:pt x="683609" y="2077784"/>
                    <a:pt x="633698" y="2127695"/>
                    <a:pt x="633698" y="2189321"/>
                  </a:cubicBezTo>
                  <a:lnTo>
                    <a:pt x="633698" y="4097941"/>
                  </a:lnTo>
                  <a:lnTo>
                    <a:pt x="223075" y="4097941"/>
                  </a:lnTo>
                  <a:lnTo>
                    <a:pt x="223075" y="1499997"/>
                  </a:lnTo>
                  <a:lnTo>
                    <a:pt x="692372" y="1030700"/>
                  </a:lnTo>
                  <a:cubicBezTo>
                    <a:pt x="777907" y="1084231"/>
                    <a:pt x="878872" y="1115282"/>
                    <a:pt x="986981" y="1115282"/>
                  </a:cubicBezTo>
                  <a:cubicBezTo>
                    <a:pt x="1294543" y="1115282"/>
                    <a:pt x="1544765" y="865061"/>
                    <a:pt x="1544765" y="557594"/>
                  </a:cubicBezTo>
                  <a:cubicBezTo>
                    <a:pt x="1544765" y="250127"/>
                    <a:pt x="1294543" y="0"/>
                    <a:pt x="986981" y="0"/>
                  </a:cubicBezTo>
                  <a:cubicBezTo>
                    <a:pt x="679609" y="0"/>
                    <a:pt x="429577" y="250127"/>
                    <a:pt x="429577" y="557594"/>
                  </a:cubicBezTo>
                  <a:cubicBezTo>
                    <a:pt x="429577" y="676370"/>
                    <a:pt x="467011" y="786575"/>
                    <a:pt x="530543" y="877157"/>
                  </a:cubicBezTo>
                  <a:lnTo>
                    <a:pt x="32671" y="1375029"/>
                  </a:lnTo>
                  <a:cubicBezTo>
                    <a:pt x="11716" y="1395984"/>
                    <a:pt x="0" y="1424273"/>
                    <a:pt x="0" y="1453896"/>
                  </a:cubicBezTo>
                  <a:lnTo>
                    <a:pt x="0" y="6146007"/>
                  </a:lnTo>
                  <a:lnTo>
                    <a:pt x="223075" y="6146007"/>
                  </a:lnTo>
                  <a:lnTo>
                    <a:pt x="223075" y="4321016"/>
                  </a:lnTo>
                  <a:lnTo>
                    <a:pt x="745236" y="4321016"/>
                  </a:lnTo>
                  <a:cubicBezTo>
                    <a:pt x="806863" y="4321016"/>
                    <a:pt x="856774" y="4271106"/>
                    <a:pt x="856774" y="4209479"/>
                  </a:cubicBezTo>
                  <a:lnTo>
                    <a:pt x="856774" y="2300859"/>
                  </a:lnTo>
                  <a:lnTo>
                    <a:pt x="1218724" y="2300859"/>
                  </a:lnTo>
                  <a:cubicBezTo>
                    <a:pt x="1274350" y="2550128"/>
                    <a:pt x="1497235" y="2737009"/>
                    <a:pt x="1762982" y="2737009"/>
                  </a:cubicBezTo>
                  <a:cubicBezTo>
                    <a:pt x="2070354" y="2737009"/>
                    <a:pt x="2320385" y="2486787"/>
                    <a:pt x="2320385" y="2179320"/>
                  </a:cubicBezTo>
                  <a:cubicBezTo>
                    <a:pt x="2320481" y="1871758"/>
                    <a:pt x="2070354" y="1621631"/>
                    <a:pt x="1762982" y="1621631"/>
                  </a:cubicBezTo>
                  <a:close/>
                  <a:moveTo>
                    <a:pt x="986981" y="222980"/>
                  </a:moveTo>
                  <a:cubicBezTo>
                    <a:pt x="1171575" y="222980"/>
                    <a:pt x="1321784" y="373094"/>
                    <a:pt x="1321784" y="557498"/>
                  </a:cubicBezTo>
                  <a:cubicBezTo>
                    <a:pt x="1321784" y="741997"/>
                    <a:pt x="1171575" y="892112"/>
                    <a:pt x="986981" y="892112"/>
                  </a:cubicBezTo>
                  <a:cubicBezTo>
                    <a:pt x="802576" y="892112"/>
                    <a:pt x="652558" y="741997"/>
                    <a:pt x="652558" y="557498"/>
                  </a:cubicBezTo>
                  <a:cubicBezTo>
                    <a:pt x="652558" y="372999"/>
                    <a:pt x="802576" y="222980"/>
                    <a:pt x="986981" y="222980"/>
                  </a:cubicBezTo>
                  <a:close/>
                  <a:moveTo>
                    <a:pt x="1762982" y="2513933"/>
                  </a:moveTo>
                  <a:cubicBezTo>
                    <a:pt x="1578388" y="2513933"/>
                    <a:pt x="1428179" y="2363820"/>
                    <a:pt x="1428179" y="2179320"/>
                  </a:cubicBezTo>
                  <a:cubicBezTo>
                    <a:pt x="1428179" y="1994821"/>
                    <a:pt x="1578388" y="1844802"/>
                    <a:pt x="1762982" y="1844802"/>
                  </a:cubicBezTo>
                  <a:cubicBezTo>
                    <a:pt x="1947386" y="1844802"/>
                    <a:pt x="2097405" y="1994916"/>
                    <a:pt x="2097405" y="2179320"/>
                  </a:cubicBezTo>
                  <a:cubicBezTo>
                    <a:pt x="2097405" y="2363724"/>
                    <a:pt x="1947386" y="2513933"/>
                    <a:pt x="1762982" y="25139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1" name="Google Shape;761;p64"/>
            <p:cNvSpPr/>
            <p:nvPr/>
          </p:nvSpPr>
          <p:spPr>
            <a:xfrm>
              <a:off x="3171855" y="-31"/>
              <a:ext cx="5848350" cy="6858000"/>
            </a:xfrm>
            <a:custGeom>
              <a:avLst/>
              <a:gdLst/>
              <a:ahLst/>
              <a:cxnLst/>
              <a:rect l="l" t="t" r="r" b="b"/>
              <a:pathLst>
                <a:path w="5848350" h="6858000" extrusionOk="0">
                  <a:moveTo>
                    <a:pt x="3167985" y="6860984"/>
                  </a:moveTo>
                  <a:lnTo>
                    <a:pt x="1492252" y="6860984"/>
                  </a:lnTo>
                  <a:cubicBezTo>
                    <a:pt x="1306514" y="6860984"/>
                    <a:pt x="1131445" y="6779355"/>
                    <a:pt x="1011906" y="6637051"/>
                  </a:cubicBezTo>
                  <a:cubicBezTo>
                    <a:pt x="893701" y="6496272"/>
                    <a:pt x="844076" y="6312154"/>
                    <a:pt x="875794" y="6131941"/>
                  </a:cubicBezTo>
                  <a:cubicBezTo>
                    <a:pt x="1001524" y="5416518"/>
                    <a:pt x="854648" y="4646993"/>
                    <a:pt x="462123" y="3965098"/>
                  </a:cubicBezTo>
                  <a:cubicBezTo>
                    <a:pt x="461171" y="3963479"/>
                    <a:pt x="460313" y="3961860"/>
                    <a:pt x="459456" y="3960240"/>
                  </a:cubicBezTo>
                  <a:cubicBezTo>
                    <a:pt x="104269" y="3265582"/>
                    <a:pt x="-46131" y="2624455"/>
                    <a:pt x="12257" y="2054574"/>
                  </a:cubicBezTo>
                  <a:cubicBezTo>
                    <a:pt x="39023" y="1792827"/>
                    <a:pt x="110460" y="1546510"/>
                    <a:pt x="224570" y="1322197"/>
                  </a:cubicBezTo>
                  <a:cubicBezTo>
                    <a:pt x="331821" y="1111123"/>
                    <a:pt x="477458" y="918622"/>
                    <a:pt x="657195" y="750030"/>
                  </a:cubicBezTo>
                  <a:cubicBezTo>
                    <a:pt x="1100584" y="333978"/>
                    <a:pt x="1739521" y="72135"/>
                    <a:pt x="2456373" y="12414"/>
                  </a:cubicBezTo>
                  <a:cubicBezTo>
                    <a:pt x="3147411" y="-45022"/>
                    <a:pt x="3840926" y="98615"/>
                    <a:pt x="4358896" y="406653"/>
                  </a:cubicBezTo>
                  <a:cubicBezTo>
                    <a:pt x="4740182" y="633348"/>
                    <a:pt x="5024217" y="947292"/>
                    <a:pt x="5180332" y="1314481"/>
                  </a:cubicBezTo>
                  <a:cubicBezTo>
                    <a:pt x="5355402" y="1726152"/>
                    <a:pt x="5375023" y="2199354"/>
                    <a:pt x="5238720" y="2721038"/>
                  </a:cubicBezTo>
                  <a:cubicBezTo>
                    <a:pt x="5238625" y="2721514"/>
                    <a:pt x="5238434" y="2721990"/>
                    <a:pt x="5238340" y="2722562"/>
                  </a:cubicBezTo>
                  <a:cubicBezTo>
                    <a:pt x="5231005" y="2749232"/>
                    <a:pt x="5227672" y="2778283"/>
                    <a:pt x="5228624" y="2808859"/>
                  </a:cubicBezTo>
                  <a:cubicBezTo>
                    <a:pt x="5228815" y="2815526"/>
                    <a:pt x="5231957" y="2823241"/>
                    <a:pt x="5237101" y="2829909"/>
                  </a:cubicBezTo>
                  <a:lnTo>
                    <a:pt x="5281487" y="2886392"/>
                  </a:lnTo>
                  <a:cubicBezTo>
                    <a:pt x="5494562" y="3157378"/>
                    <a:pt x="5714970" y="3437699"/>
                    <a:pt x="5832699" y="3726211"/>
                  </a:cubicBezTo>
                  <a:cubicBezTo>
                    <a:pt x="5841843" y="3748595"/>
                    <a:pt x="5847463" y="3769836"/>
                    <a:pt x="5849844" y="3791077"/>
                  </a:cubicBezTo>
                  <a:cubicBezTo>
                    <a:pt x="5865561" y="3929761"/>
                    <a:pt x="5786408" y="4020915"/>
                    <a:pt x="5760405" y="4050919"/>
                  </a:cubicBezTo>
                  <a:cubicBezTo>
                    <a:pt x="5746022" y="4067492"/>
                    <a:pt x="5729353" y="4082256"/>
                    <a:pt x="5710970" y="4094734"/>
                  </a:cubicBezTo>
                  <a:cubicBezTo>
                    <a:pt x="5647819" y="4137596"/>
                    <a:pt x="5573524" y="4174077"/>
                    <a:pt x="5483703" y="4206176"/>
                  </a:cubicBezTo>
                  <a:cubicBezTo>
                    <a:pt x="5464177" y="4213225"/>
                    <a:pt x="5453033" y="4233513"/>
                    <a:pt x="5457891" y="4253515"/>
                  </a:cubicBezTo>
                  <a:cubicBezTo>
                    <a:pt x="5477131" y="4332382"/>
                    <a:pt x="5484275" y="4400200"/>
                    <a:pt x="5479703" y="4460780"/>
                  </a:cubicBezTo>
                  <a:cubicBezTo>
                    <a:pt x="5473321" y="4545742"/>
                    <a:pt x="5443794" y="4616132"/>
                    <a:pt x="5391882" y="4670139"/>
                  </a:cubicBezTo>
                  <a:cubicBezTo>
                    <a:pt x="5385882" y="4676425"/>
                    <a:pt x="5381119" y="4685760"/>
                    <a:pt x="5383977" y="4692618"/>
                  </a:cubicBezTo>
                  <a:cubicBezTo>
                    <a:pt x="5394264" y="4716716"/>
                    <a:pt x="5400169" y="4742624"/>
                    <a:pt x="5401598" y="4769580"/>
                  </a:cubicBezTo>
                  <a:cubicBezTo>
                    <a:pt x="5405598" y="4845208"/>
                    <a:pt x="5371690" y="4921123"/>
                    <a:pt x="5310920" y="4972748"/>
                  </a:cubicBezTo>
                  <a:cubicBezTo>
                    <a:pt x="5292346" y="4988560"/>
                    <a:pt x="5271010" y="5018659"/>
                    <a:pt x="5247483" y="5062378"/>
                  </a:cubicBezTo>
                  <a:cubicBezTo>
                    <a:pt x="5240721" y="5074856"/>
                    <a:pt x="5240625" y="5090001"/>
                    <a:pt x="5247007" y="5100860"/>
                  </a:cubicBezTo>
                  <a:cubicBezTo>
                    <a:pt x="5351401" y="5276405"/>
                    <a:pt x="5373499" y="5476811"/>
                    <a:pt x="5312634" y="5696458"/>
                  </a:cubicBezTo>
                  <a:cubicBezTo>
                    <a:pt x="5312348" y="5697410"/>
                    <a:pt x="5312063" y="5698363"/>
                    <a:pt x="5311777" y="5699315"/>
                  </a:cubicBezTo>
                  <a:cubicBezTo>
                    <a:pt x="5256723" y="5879242"/>
                    <a:pt x="5106228" y="5990494"/>
                    <a:pt x="4864674" y="6030023"/>
                  </a:cubicBezTo>
                  <a:cubicBezTo>
                    <a:pt x="4664458" y="6062789"/>
                    <a:pt x="4421285" y="6045644"/>
                    <a:pt x="4188303" y="6022213"/>
                  </a:cubicBezTo>
                  <a:cubicBezTo>
                    <a:pt x="4184684" y="6021832"/>
                    <a:pt x="4181159" y="6021927"/>
                    <a:pt x="4178111" y="6022403"/>
                  </a:cubicBezTo>
                  <a:cubicBezTo>
                    <a:pt x="3973705" y="6056408"/>
                    <a:pt x="3880169" y="6107176"/>
                    <a:pt x="3838355" y="6208426"/>
                  </a:cubicBezTo>
                  <a:lnTo>
                    <a:pt x="3833402" y="6235668"/>
                  </a:lnTo>
                  <a:cubicBezTo>
                    <a:pt x="3812066" y="6586855"/>
                    <a:pt x="3521077" y="6860984"/>
                    <a:pt x="3167985" y="6860984"/>
                  </a:cubicBezTo>
                  <a:close/>
                  <a:moveTo>
                    <a:pt x="656814" y="3856228"/>
                  </a:moveTo>
                  <a:cubicBezTo>
                    <a:pt x="1074390" y="4582795"/>
                    <a:pt x="1230124" y="5404517"/>
                    <a:pt x="1095440" y="6170517"/>
                  </a:cubicBezTo>
                  <a:cubicBezTo>
                    <a:pt x="1075247" y="6285674"/>
                    <a:pt x="1106966" y="6403403"/>
                    <a:pt x="1182689" y="6493510"/>
                  </a:cubicBezTo>
                  <a:cubicBezTo>
                    <a:pt x="1259651" y="6585235"/>
                    <a:pt x="1372523" y="6637814"/>
                    <a:pt x="1492157" y="6637814"/>
                  </a:cubicBezTo>
                  <a:lnTo>
                    <a:pt x="3167985" y="6637814"/>
                  </a:lnTo>
                  <a:cubicBezTo>
                    <a:pt x="3404682" y="6637814"/>
                    <a:pt x="3599373" y="6452838"/>
                    <a:pt x="3611374" y="6216618"/>
                  </a:cubicBezTo>
                  <a:cubicBezTo>
                    <a:pt x="3611660" y="6211855"/>
                    <a:pt x="3612136" y="6206998"/>
                    <a:pt x="3612993" y="6202330"/>
                  </a:cubicBezTo>
                  <a:lnTo>
                    <a:pt x="3621185" y="6157563"/>
                  </a:lnTo>
                  <a:cubicBezTo>
                    <a:pt x="3622328" y="6150991"/>
                    <a:pt x="3624137" y="6144609"/>
                    <a:pt x="3626519" y="6138418"/>
                  </a:cubicBezTo>
                  <a:cubicBezTo>
                    <a:pt x="3714911" y="5902960"/>
                    <a:pt x="3936653" y="5836285"/>
                    <a:pt x="4141916" y="5802185"/>
                  </a:cubicBezTo>
                  <a:cubicBezTo>
                    <a:pt x="4164491" y="5798471"/>
                    <a:pt x="4187732" y="5797708"/>
                    <a:pt x="4211068" y="5800090"/>
                  </a:cubicBezTo>
                  <a:cubicBezTo>
                    <a:pt x="4697415" y="5848953"/>
                    <a:pt x="5034504" y="5839523"/>
                    <a:pt x="5098513" y="5635212"/>
                  </a:cubicBezTo>
                  <a:cubicBezTo>
                    <a:pt x="5142518" y="5474811"/>
                    <a:pt x="5128516" y="5337270"/>
                    <a:pt x="5055650" y="5214683"/>
                  </a:cubicBezTo>
                  <a:cubicBezTo>
                    <a:pt x="5009263" y="5136674"/>
                    <a:pt x="5007644" y="5037804"/>
                    <a:pt x="5051459" y="4956556"/>
                  </a:cubicBezTo>
                  <a:cubicBezTo>
                    <a:pt x="5089273" y="4886356"/>
                    <a:pt x="5125944" y="4837398"/>
                    <a:pt x="5166997" y="4802632"/>
                  </a:cubicBezTo>
                  <a:cubicBezTo>
                    <a:pt x="5175379" y="4795488"/>
                    <a:pt x="5179570" y="4786534"/>
                    <a:pt x="5179284" y="4781296"/>
                  </a:cubicBezTo>
                  <a:cubicBezTo>
                    <a:pt x="5179189" y="4780248"/>
                    <a:pt x="5179094" y="4779772"/>
                    <a:pt x="5179094" y="4779772"/>
                  </a:cubicBezTo>
                  <a:cubicBezTo>
                    <a:pt x="5141375" y="4691665"/>
                    <a:pt x="5161853" y="4587748"/>
                    <a:pt x="5231386" y="4515453"/>
                  </a:cubicBezTo>
                  <a:cubicBezTo>
                    <a:pt x="5271677" y="4473543"/>
                    <a:pt x="5259104" y="4378579"/>
                    <a:pt x="5241482" y="4306284"/>
                  </a:cubicBezTo>
                  <a:cubicBezTo>
                    <a:pt x="5209478" y="4175124"/>
                    <a:pt x="5281392" y="4041774"/>
                    <a:pt x="5408741" y="3996150"/>
                  </a:cubicBezTo>
                  <a:cubicBezTo>
                    <a:pt x="5480656" y="3970432"/>
                    <a:pt x="5538567" y="3942238"/>
                    <a:pt x="5585907" y="3910139"/>
                  </a:cubicBezTo>
                  <a:cubicBezTo>
                    <a:pt x="5588288" y="3908520"/>
                    <a:pt x="5590478" y="3906615"/>
                    <a:pt x="5592193" y="3904615"/>
                  </a:cubicBezTo>
                  <a:cubicBezTo>
                    <a:pt x="5626197" y="3865467"/>
                    <a:pt x="5631341" y="3842607"/>
                    <a:pt x="5628388" y="3816508"/>
                  </a:cubicBezTo>
                  <a:cubicBezTo>
                    <a:pt x="5628293" y="3816032"/>
                    <a:pt x="5627816" y="3814127"/>
                    <a:pt x="5626293" y="3810507"/>
                  </a:cubicBezTo>
                  <a:cubicBezTo>
                    <a:pt x="5520375" y="3550951"/>
                    <a:pt x="5309777" y="3283204"/>
                    <a:pt x="5106228" y="3024219"/>
                  </a:cubicBezTo>
                  <a:lnTo>
                    <a:pt x="5061746" y="2967545"/>
                  </a:lnTo>
                  <a:cubicBezTo>
                    <a:pt x="5027170" y="2923540"/>
                    <a:pt x="5007358" y="2869533"/>
                    <a:pt x="5005739" y="2815336"/>
                  </a:cubicBezTo>
                  <a:cubicBezTo>
                    <a:pt x="5004215" y="2762853"/>
                    <a:pt x="5010120" y="2711989"/>
                    <a:pt x="5023170" y="2664079"/>
                  </a:cubicBezTo>
                  <a:cubicBezTo>
                    <a:pt x="5146518" y="2191543"/>
                    <a:pt x="5130326" y="1766824"/>
                    <a:pt x="4975164" y="1401730"/>
                  </a:cubicBezTo>
                  <a:cubicBezTo>
                    <a:pt x="4835718" y="1073880"/>
                    <a:pt x="4590068" y="803560"/>
                    <a:pt x="4244977" y="598392"/>
                  </a:cubicBezTo>
                  <a:cubicBezTo>
                    <a:pt x="3765869" y="313594"/>
                    <a:pt x="3120741" y="181006"/>
                    <a:pt x="2474851" y="234727"/>
                  </a:cubicBezTo>
                  <a:cubicBezTo>
                    <a:pt x="1807910" y="290163"/>
                    <a:pt x="1216598" y="530955"/>
                    <a:pt x="809786" y="912621"/>
                  </a:cubicBezTo>
                  <a:cubicBezTo>
                    <a:pt x="474696" y="1226947"/>
                    <a:pt x="281053" y="1618805"/>
                    <a:pt x="234095" y="2077243"/>
                  </a:cubicBezTo>
                  <a:cubicBezTo>
                    <a:pt x="180278" y="2603023"/>
                    <a:pt x="322487" y="3201479"/>
                    <a:pt x="656814" y="38562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sp>
          <p:nvSpPr>
            <p:cNvPr id="762" name="Google Shape;762;p64"/>
            <p:cNvSpPr/>
            <p:nvPr/>
          </p:nvSpPr>
          <p:spPr>
            <a:xfrm>
              <a:off x="3740086" y="2168652"/>
              <a:ext cx="1352550" cy="4486275"/>
            </a:xfrm>
            <a:custGeom>
              <a:avLst/>
              <a:gdLst/>
              <a:ahLst/>
              <a:cxnLst/>
              <a:rect l="l" t="t" r="r" b="b"/>
              <a:pathLst>
                <a:path w="1352550" h="4486275" extrusionOk="0">
                  <a:moveTo>
                    <a:pt x="1023652" y="863155"/>
                  </a:moveTo>
                  <a:cubicBezTo>
                    <a:pt x="1081469" y="775335"/>
                    <a:pt x="1115187" y="670370"/>
                    <a:pt x="1115187" y="557594"/>
                  </a:cubicBezTo>
                  <a:cubicBezTo>
                    <a:pt x="1115187" y="250127"/>
                    <a:pt x="864965" y="0"/>
                    <a:pt x="557403" y="0"/>
                  </a:cubicBezTo>
                  <a:cubicBezTo>
                    <a:pt x="250031" y="0"/>
                    <a:pt x="0" y="250127"/>
                    <a:pt x="0" y="557594"/>
                  </a:cubicBezTo>
                  <a:cubicBezTo>
                    <a:pt x="0" y="865156"/>
                    <a:pt x="250031" y="1115282"/>
                    <a:pt x="557403" y="1115282"/>
                  </a:cubicBezTo>
                  <a:cubicBezTo>
                    <a:pt x="671703" y="1115282"/>
                    <a:pt x="778002" y="1080707"/>
                    <a:pt x="866585" y="1021461"/>
                  </a:cubicBezTo>
                  <a:lnTo>
                    <a:pt x="1130522" y="1284827"/>
                  </a:lnTo>
                  <a:lnTo>
                    <a:pt x="1130522" y="4492276"/>
                  </a:lnTo>
                  <a:lnTo>
                    <a:pt x="1353598" y="4492276"/>
                  </a:lnTo>
                  <a:lnTo>
                    <a:pt x="1353598" y="1238631"/>
                  </a:lnTo>
                  <a:cubicBezTo>
                    <a:pt x="1353598" y="1209008"/>
                    <a:pt x="1341787" y="1180624"/>
                    <a:pt x="1320832" y="1159669"/>
                  </a:cubicBezTo>
                  <a:lnTo>
                    <a:pt x="1023652" y="863155"/>
                  </a:lnTo>
                  <a:close/>
                  <a:moveTo>
                    <a:pt x="223076" y="557594"/>
                  </a:moveTo>
                  <a:cubicBezTo>
                    <a:pt x="223076" y="373094"/>
                    <a:pt x="373094" y="223076"/>
                    <a:pt x="557498" y="223076"/>
                  </a:cubicBezTo>
                  <a:cubicBezTo>
                    <a:pt x="742093" y="223076"/>
                    <a:pt x="892302" y="373189"/>
                    <a:pt x="892302" y="557594"/>
                  </a:cubicBezTo>
                  <a:cubicBezTo>
                    <a:pt x="892302" y="742093"/>
                    <a:pt x="742093" y="892207"/>
                    <a:pt x="557498" y="892207"/>
                  </a:cubicBezTo>
                  <a:cubicBezTo>
                    <a:pt x="372999" y="892207"/>
                    <a:pt x="223076" y="742093"/>
                    <a:pt x="223076" y="5575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endParaRPr sz="1800" b="0" i="0" u="none" strike="noStrike" cap="none">
                <a:solidFill>
                  <a:srgbClr val="000000"/>
                </a:solidFill>
                <a:latin typeface="Arial"/>
                <a:ea typeface="Arial"/>
                <a:cs typeface="Arial"/>
                <a:sym typeface="Arial"/>
              </a:endParaRPr>
            </a:p>
          </p:txBody>
        </p:sp>
      </p:grpSp>
      <p:grpSp>
        <p:nvGrpSpPr>
          <p:cNvPr id="763" name="Google Shape;763;p64"/>
          <p:cNvGrpSpPr/>
          <p:nvPr/>
        </p:nvGrpSpPr>
        <p:grpSpPr>
          <a:xfrm>
            <a:off x="7107268" y="3786154"/>
            <a:ext cx="811200" cy="845976"/>
            <a:chOff x="11261303" y="2736573"/>
            <a:chExt cx="658923" cy="687171"/>
          </a:xfrm>
        </p:grpSpPr>
        <p:sp>
          <p:nvSpPr>
            <p:cNvPr id="764" name="Google Shape;764;p64"/>
            <p:cNvSpPr/>
            <p:nvPr/>
          </p:nvSpPr>
          <p:spPr>
            <a:xfrm>
              <a:off x="11464933" y="3049390"/>
              <a:ext cx="139063" cy="139063"/>
            </a:xfrm>
            <a:custGeom>
              <a:avLst/>
              <a:gdLst/>
              <a:ahLst/>
              <a:cxnLst/>
              <a:rect l="l" t="t" r="r" b="b"/>
              <a:pathLst>
                <a:path w="139063" h="139063" extrusionOk="0">
                  <a:moveTo>
                    <a:pt x="125398" y="138978"/>
                  </a:moveTo>
                  <a:cubicBezTo>
                    <a:pt x="124855" y="138978"/>
                    <a:pt x="124312" y="138978"/>
                    <a:pt x="123769" y="138870"/>
                  </a:cubicBezTo>
                  <a:cubicBezTo>
                    <a:pt x="92696" y="135176"/>
                    <a:pt x="63362" y="120943"/>
                    <a:pt x="41090" y="98671"/>
                  </a:cubicBezTo>
                  <a:cubicBezTo>
                    <a:pt x="18818" y="76400"/>
                    <a:pt x="4586" y="47066"/>
                    <a:pt x="892" y="15993"/>
                  </a:cubicBezTo>
                  <a:cubicBezTo>
                    <a:pt x="458" y="11865"/>
                    <a:pt x="1870" y="7736"/>
                    <a:pt x="4804" y="4803"/>
                  </a:cubicBezTo>
                  <a:cubicBezTo>
                    <a:pt x="7737" y="1870"/>
                    <a:pt x="11866" y="457"/>
                    <a:pt x="15994" y="892"/>
                  </a:cubicBezTo>
                  <a:cubicBezTo>
                    <a:pt x="47065" y="4586"/>
                    <a:pt x="76399" y="18818"/>
                    <a:pt x="98671" y="41090"/>
                  </a:cubicBezTo>
                  <a:cubicBezTo>
                    <a:pt x="120943" y="63362"/>
                    <a:pt x="135176" y="92696"/>
                    <a:pt x="138869" y="123768"/>
                  </a:cubicBezTo>
                  <a:cubicBezTo>
                    <a:pt x="139304" y="127897"/>
                    <a:pt x="137892" y="132025"/>
                    <a:pt x="134959" y="134958"/>
                  </a:cubicBezTo>
                  <a:cubicBezTo>
                    <a:pt x="132460" y="137566"/>
                    <a:pt x="128983" y="138978"/>
                    <a:pt x="125398" y="138978"/>
                  </a:cubicBezTo>
                  <a:close/>
                  <a:moveTo>
                    <a:pt x="31855" y="31747"/>
                  </a:moveTo>
                  <a:cubicBezTo>
                    <a:pt x="42829" y="68034"/>
                    <a:pt x="71837" y="96933"/>
                    <a:pt x="108015" y="107906"/>
                  </a:cubicBezTo>
                  <a:cubicBezTo>
                    <a:pt x="97259" y="71185"/>
                    <a:pt x="68578" y="42611"/>
                    <a:pt x="31855" y="31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5" name="Google Shape;765;p64"/>
            <p:cNvSpPr/>
            <p:nvPr/>
          </p:nvSpPr>
          <p:spPr>
            <a:xfrm>
              <a:off x="11577706" y="3049390"/>
              <a:ext cx="139063" cy="139063"/>
            </a:xfrm>
            <a:custGeom>
              <a:avLst/>
              <a:gdLst/>
              <a:ahLst/>
              <a:cxnLst/>
              <a:rect l="l" t="t" r="r" b="b"/>
              <a:pathLst>
                <a:path w="139063" h="139063" extrusionOk="0">
                  <a:moveTo>
                    <a:pt x="14363" y="138978"/>
                  </a:moveTo>
                  <a:cubicBezTo>
                    <a:pt x="10778" y="138978"/>
                    <a:pt x="7302" y="137566"/>
                    <a:pt x="4803" y="134958"/>
                  </a:cubicBezTo>
                  <a:cubicBezTo>
                    <a:pt x="1869" y="132025"/>
                    <a:pt x="457" y="127897"/>
                    <a:pt x="892" y="123768"/>
                  </a:cubicBezTo>
                  <a:cubicBezTo>
                    <a:pt x="4585" y="92696"/>
                    <a:pt x="18818" y="63362"/>
                    <a:pt x="41090" y="41090"/>
                  </a:cubicBezTo>
                  <a:cubicBezTo>
                    <a:pt x="63362" y="18818"/>
                    <a:pt x="92696" y="4586"/>
                    <a:pt x="123768" y="892"/>
                  </a:cubicBezTo>
                  <a:cubicBezTo>
                    <a:pt x="127896" y="457"/>
                    <a:pt x="132024" y="1870"/>
                    <a:pt x="134958" y="4803"/>
                  </a:cubicBezTo>
                  <a:cubicBezTo>
                    <a:pt x="137892" y="7736"/>
                    <a:pt x="139304" y="11865"/>
                    <a:pt x="138870" y="15993"/>
                  </a:cubicBezTo>
                  <a:cubicBezTo>
                    <a:pt x="135175" y="47066"/>
                    <a:pt x="120944" y="76400"/>
                    <a:pt x="98672" y="98671"/>
                  </a:cubicBezTo>
                  <a:cubicBezTo>
                    <a:pt x="76400" y="120943"/>
                    <a:pt x="47066" y="135176"/>
                    <a:pt x="15993" y="138870"/>
                  </a:cubicBezTo>
                  <a:cubicBezTo>
                    <a:pt x="15342" y="138870"/>
                    <a:pt x="14798" y="138978"/>
                    <a:pt x="14363" y="138978"/>
                  </a:cubicBezTo>
                  <a:close/>
                  <a:moveTo>
                    <a:pt x="107906" y="31747"/>
                  </a:moveTo>
                  <a:cubicBezTo>
                    <a:pt x="71619" y="42720"/>
                    <a:pt x="42720" y="71728"/>
                    <a:pt x="31746" y="107906"/>
                  </a:cubicBezTo>
                  <a:cubicBezTo>
                    <a:pt x="68468" y="97150"/>
                    <a:pt x="97150" y="68468"/>
                    <a:pt x="107906" y="317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6" name="Google Shape;766;p64"/>
            <p:cNvSpPr/>
            <p:nvPr/>
          </p:nvSpPr>
          <p:spPr>
            <a:xfrm>
              <a:off x="11576805" y="3160283"/>
              <a:ext cx="28247" cy="155360"/>
            </a:xfrm>
            <a:custGeom>
              <a:avLst/>
              <a:gdLst/>
              <a:ahLst/>
              <a:cxnLst/>
              <a:rect l="l" t="t" r="r" b="b"/>
              <a:pathLst>
                <a:path w="28247" h="155360" extrusionOk="0">
                  <a:moveTo>
                    <a:pt x="14395" y="154763"/>
                  </a:moveTo>
                  <a:cubicBezTo>
                    <a:pt x="6898" y="154763"/>
                    <a:pt x="815" y="148679"/>
                    <a:pt x="815" y="141182"/>
                  </a:cubicBezTo>
                  <a:lnTo>
                    <a:pt x="815" y="14395"/>
                  </a:lnTo>
                  <a:cubicBezTo>
                    <a:pt x="815" y="6899"/>
                    <a:pt x="6898" y="815"/>
                    <a:pt x="14395" y="815"/>
                  </a:cubicBezTo>
                  <a:cubicBezTo>
                    <a:pt x="21892" y="815"/>
                    <a:pt x="27976" y="6899"/>
                    <a:pt x="27976" y="14395"/>
                  </a:cubicBezTo>
                  <a:lnTo>
                    <a:pt x="27976" y="141182"/>
                  </a:lnTo>
                  <a:cubicBezTo>
                    <a:pt x="27976" y="148679"/>
                    <a:pt x="21892" y="154763"/>
                    <a:pt x="14395" y="1547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7" name="Google Shape;767;p64"/>
            <p:cNvSpPr/>
            <p:nvPr/>
          </p:nvSpPr>
          <p:spPr>
            <a:xfrm>
              <a:off x="11353650" y="2828947"/>
              <a:ext cx="60840" cy="60840"/>
            </a:xfrm>
            <a:custGeom>
              <a:avLst/>
              <a:gdLst/>
              <a:ahLst/>
              <a:cxnLst/>
              <a:rect l="l" t="t" r="r" b="b"/>
              <a:pathLst>
                <a:path w="60840" h="60840" extrusionOk="0">
                  <a:moveTo>
                    <a:pt x="46880" y="60433"/>
                  </a:moveTo>
                  <a:cubicBezTo>
                    <a:pt x="43403" y="60433"/>
                    <a:pt x="39927" y="59129"/>
                    <a:pt x="37320" y="56413"/>
                  </a:cubicBezTo>
                  <a:lnTo>
                    <a:pt x="4835" y="23929"/>
                  </a:lnTo>
                  <a:cubicBezTo>
                    <a:pt x="2228" y="21321"/>
                    <a:pt x="815" y="17845"/>
                    <a:pt x="815" y="14368"/>
                  </a:cubicBezTo>
                  <a:cubicBezTo>
                    <a:pt x="815" y="10891"/>
                    <a:pt x="2119" y="7415"/>
                    <a:pt x="4835" y="4808"/>
                  </a:cubicBezTo>
                  <a:cubicBezTo>
                    <a:pt x="10159" y="-516"/>
                    <a:pt x="18741" y="-516"/>
                    <a:pt x="24065" y="4808"/>
                  </a:cubicBezTo>
                  <a:lnTo>
                    <a:pt x="56550" y="37292"/>
                  </a:lnTo>
                  <a:cubicBezTo>
                    <a:pt x="59157" y="39900"/>
                    <a:pt x="60569" y="43376"/>
                    <a:pt x="60569" y="46853"/>
                  </a:cubicBezTo>
                  <a:cubicBezTo>
                    <a:pt x="60569" y="50329"/>
                    <a:pt x="59266" y="53806"/>
                    <a:pt x="56550" y="56413"/>
                  </a:cubicBezTo>
                  <a:cubicBezTo>
                    <a:pt x="53834" y="59021"/>
                    <a:pt x="50357" y="60433"/>
                    <a:pt x="46880" y="604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8" name="Google Shape;768;p64"/>
            <p:cNvSpPr/>
            <p:nvPr/>
          </p:nvSpPr>
          <p:spPr>
            <a:xfrm>
              <a:off x="11576805" y="2736573"/>
              <a:ext cx="28247" cy="73877"/>
            </a:xfrm>
            <a:custGeom>
              <a:avLst/>
              <a:gdLst/>
              <a:ahLst/>
              <a:cxnLst/>
              <a:rect l="l" t="t" r="r" b="b"/>
              <a:pathLst>
                <a:path w="28247" h="73877" extrusionOk="0">
                  <a:moveTo>
                    <a:pt x="14395" y="73932"/>
                  </a:moveTo>
                  <a:cubicBezTo>
                    <a:pt x="6898" y="73932"/>
                    <a:pt x="815" y="67848"/>
                    <a:pt x="815" y="60351"/>
                  </a:cubicBezTo>
                  <a:lnTo>
                    <a:pt x="815" y="14395"/>
                  </a:lnTo>
                  <a:cubicBezTo>
                    <a:pt x="815" y="6899"/>
                    <a:pt x="6898" y="815"/>
                    <a:pt x="14395" y="815"/>
                  </a:cubicBezTo>
                  <a:cubicBezTo>
                    <a:pt x="21892" y="815"/>
                    <a:pt x="27976" y="6899"/>
                    <a:pt x="27976" y="14395"/>
                  </a:cubicBezTo>
                  <a:lnTo>
                    <a:pt x="27976" y="60351"/>
                  </a:lnTo>
                  <a:cubicBezTo>
                    <a:pt x="27976" y="67848"/>
                    <a:pt x="21892" y="73932"/>
                    <a:pt x="14395" y="739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69" name="Google Shape;769;p64"/>
            <p:cNvSpPr/>
            <p:nvPr/>
          </p:nvSpPr>
          <p:spPr>
            <a:xfrm>
              <a:off x="11767475" y="2828947"/>
              <a:ext cx="60840" cy="60840"/>
            </a:xfrm>
            <a:custGeom>
              <a:avLst/>
              <a:gdLst/>
              <a:ahLst/>
              <a:cxnLst/>
              <a:rect l="l" t="t" r="r" b="b"/>
              <a:pathLst>
                <a:path w="60840" h="60840" extrusionOk="0">
                  <a:moveTo>
                    <a:pt x="14395" y="60433"/>
                  </a:moveTo>
                  <a:cubicBezTo>
                    <a:pt x="10918" y="60433"/>
                    <a:pt x="7442" y="59129"/>
                    <a:pt x="4835" y="56413"/>
                  </a:cubicBezTo>
                  <a:cubicBezTo>
                    <a:pt x="2227" y="53806"/>
                    <a:pt x="815" y="50329"/>
                    <a:pt x="815" y="46853"/>
                  </a:cubicBezTo>
                  <a:cubicBezTo>
                    <a:pt x="815" y="43376"/>
                    <a:pt x="2119" y="39900"/>
                    <a:pt x="4835" y="37292"/>
                  </a:cubicBezTo>
                  <a:lnTo>
                    <a:pt x="37319" y="4808"/>
                  </a:lnTo>
                  <a:cubicBezTo>
                    <a:pt x="42643" y="-516"/>
                    <a:pt x="51226" y="-516"/>
                    <a:pt x="56549" y="4808"/>
                  </a:cubicBezTo>
                  <a:cubicBezTo>
                    <a:pt x="59157" y="7415"/>
                    <a:pt x="60569" y="10891"/>
                    <a:pt x="60569" y="14368"/>
                  </a:cubicBezTo>
                  <a:cubicBezTo>
                    <a:pt x="60569" y="17845"/>
                    <a:pt x="59265" y="21321"/>
                    <a:pt x="56549" y="23929"/>
                  </a:cubicBezTo>
                  <a:lnTo>
                    <a:pt x="24065" y="56413"/>
                  </a:lnTo>
                  <a:cubicBezTo>
                    <a:pt x="21349" y="59129"/>
                    <a:pt x="17872" y="60433"/>
                    <a:pt x="14395" y="604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0" name="Google Shape;770;p64"/>
            <p:cNvSpPr/>
            <p:nvPr/>
          </p:nvSpPr>
          <p:spPr>
            <a:xfrm>
              <a:off x="11846349" y="3052074"/>
              <a:ext cx="73877" cy="28247"/>
            </a:xfrm>
            <a:custGeom>
              <a:avLst/>
              <a:gdLst/>
              <a:ahLst/>
              <a:cxnLst/>
              <a:rect l="l" t="t" r="r" b="b"/>
              <a:pathLst>
                <a:path w="73877" h="28247" extrusionOk="0">
                  <a:moveTo>
                    <a:pt x="60352" y="27976"/>
                  </a:moveTo>
                  <a:lnTo>
                    <a:pt x="14395" y="27976"/>
                  </a:lnTo>
                  <a:cubicBezTo>
                    <a:pt x="6900" y="27976"/>
                    <a:pt x="815" y="21892"/>
                    <a:pt x="815" y="14395"/>
                  </a:cubicBezTo>
                  <a:cubicBezTo>
                    <a:pt x="815" y="6899"/>
                    <a:pt x="6900" y="815"/>
                    <a:pt x="14395" y="815"/>
                  </a:cubicBezTo>
                  <a:lnTo>
                    <a:pt x="60352" y="815"/>
                  </a:lnTo>
                  <a:cubicBezTo>
                    <a:pt x="67848" y="815"/>
                    <a:pt x="73933" y="6899"/>
                    <a:pt x="73933" y="14395"/>
                  </a:cubicBezTo>
                  <a:cubicBezTo>
                    <a:pt x="73933" y="21892"/>
                    <a:pt x="67848" y="27976"/>
                    <a:pt x="60352"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1" name="Google Shape;771;p64"/>
            <p:cNvSpPr/>
            <p:nvPr/>
          </p:nvSpPr>
          <p:spPr>
            <a:xfrm>
              <a:off x="11261303" y="3052074"/>
              <a:ext cx="73877" cy="28247"/>
            </a:xfrm>
            <a:custGeom>
              <a:avLst/>
              <a:gdLst/>
              <a:ahLst/>
              <a:cxnLst/>
              <a:rect l="l" t="t" r="r" b="b"/>
              <a:pathLst>
                <a:path w="73877" h="28247" extrusionOk="0">
                  <a:moveTo>
                    <a:pt x="60352" y="27976"/>
                  </a:moveTo>
                  <a:lnTo>
                    <a:pt x="14395" y="27976"/>
                  </a:lnTo>
                  <a:cubicBezTo>
                    <a:pt x="6900" y="27976"/>
                    <a:pt x="815" y="21892"/>
                    <a:pt x="815" y="14395"/>
                  </a:cubicBezTo>
                  <a:cubicBezTo>
                    <a:pt x="815" y="6899"/>
                    <a:pt x="6900" y="815"/>
                    <a:pt x="14395" y="815"/>
                  </a:cubicBezTo>
                  <a:lnTo>
                    <a:pt x="60352" y="815"/>
                  </a:lnTo>
                  <a:cubicBezTo>
                    <a:pt x="67848" y="815"/>
                    <a:pt x="73933" y="6899"/>
                    <a:pt x="73933" y="14395"/>
                  </a:cubicBezTo>
                  <a:cubicBezTo>
                    <a:pt x="73933" y="21892"/>
                    <a:pt x="67848" y="27976"/>
                    <a:pt x="60352"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2" name="Google Shape;772;p64"/>
            <p:cNvSpPr/>
            <p:nvPr/>
          </p:nvSpPr>
          <p:spPr>
            <a:xfrm>
              <a:off x="11386243" y="2865316"/>
              <a:ext cx="409586" cy="558428"/>
            </a:xfrm>
            <a:custGeom>
              <a:avLst/>
              <a:gdLst/>
              <a:ahLst/>
              <a:cxnLst/>
              <a:rect l="l" t="t" r="r" b="b"/>
              <a:pathLst>
                <a:path w="409586" h="558428" extrusionOk="0">
                  <a:moveTo>
                    <a:pt x="293827" y="558483"/>
                  </a:moveTo>
                  <a:lnTo>
                    <a:pt x="115977" y="558483"/>
                  </a:lnTo>
                  <a:cubicBezTo>
                    <a:pt x="108481" y="558483"/>
                    <a:pt x="102397" y="552399"/>
                    <a:pt x="102397" y="544902"/>
                  </a:cubicBezTo>
                  <a:lnTo>
                    <a:pt x="102397" y="454294"/>
                  </a:lnTo>
                  <a:cubicBezTo>
                    <a:pt x="102397" y="421701"/>
                    <a:pt x="81646" y="389542"/>
                    <a:pt x="57745" y="352277"/>
                  </a:cubicBezTo>
                  <a:lnTo>
                    <a:pt x="55789" y="349235"/>
                  </a:lnTo>
                  <a:cubicBezTo>
                    <a:pt x="32648" y="313166"/>
                    <a:pt x="815" y="263841"/>
                    <a:pt x="815" y="202023"/>
                  </a:cubicBezTo>
                  <a:cubicBezTo>
                    <a:pt x="815" y="147592"/>
                    <a:pt x="22110" y="96856"/>
                    <a:pt x="60896" y="58939"/>
                  </a:cubicBezTo>
                  <a:cubicBezTo>
                    <a:pt x="99355" y="21457"/>
                    <a:pt x="150417" y="815"/>
                    <a:pt x="204957" y="815"/>
                  </a:cubicBezTo>
                  <a:cubicBezTo>
                    <a:pt x="259387" y="815"/>
                    <a:pt x="310559" y="21457"/>
                    <a:pt x="349018" y="58939"/>
                  </a:cubicBezTo>
                  <a:cubicBezTo>
                    <a:pt x="387804" y="96747"/>
                    <a:pt x="409099" y="147592"/>
                    <a:pt x="409099" y="202023"/>
                  </a:cubicBezTo>
                  <a:cubicBezTo>
                    <a:pt x="409099" y="263950"/>
                    <a:pt x="377375" y="313274"/>
                    <a:pt x="354124" y="349235"/>
                  </a:cubicBezTo>
                  <a:lnTo>
                    <a:pt x="352169" y="352277"/>
                  </a:lnTo>
                  <a:cubicBezTo>
                    <a:pt x="328159" y="389542"/>
                    <a:pt x="307517" y="421701"/>
                    <a:pt x="307517" y="454294"/>
                  </a:cubicBezTo>
                  <a:lnTo>
                    <a:pt x="307517" y="544902"/>
                  </a:lnTo>
                  <a:cubicBezTo>
                    <a:pt x="307408" y="552399"/>
                    <a:pt x="301324" y="558483"/>
                    <a:pt x="293827" y="558483"/>
                  </a:cubicBezTo>
                  <a:close/>
                  <a:moveTo>
                    <a:pt x="129667" y="531322"/>
                  </a:moveTo>
                  <a:lnTo>
                    <a:pt x="280356" y="531322"/>
                  </a:lnTo>
                  <a:lnTo>
                    <a:pt x="280356" y="454294"/>
                  </a:lnTo>
                  <a:cubicBezTo>
                    <a:pt x="280356" y="413661"/>
                    <a:pt x="304148" y="376722"/>
                    <a:pt x="329354" y="337610"/>
                  </a:cubicBezTo>
                  <a:lnTo>
                    <a:pt x="331309" y="334568"/>
                  </a:lnTo>
                  <a:cubicBezTo>
                    <a:pt x="359013" y="291545"/>
                    <a:pt x="381938" y="251890"/>
                    <a:pt x="381938" y="202023"/>
                  </a:cubicBezTo>
                  <a:cubicBezTo>
                    <a:pt x="381938" y="106091"/>
                    <a:pt x="302519" y="27976"/>
                    <a:pt x="204957" y="27976"/>
                  </a:cubicBezTo>
                  <a:cubicBezTo>
                    <a:pt x="107395" y="27976"/>
                    <a:pt x="27976" y="106091"/>
                    <a:pt x="27976" y="202023"/>
                  </a:cubicBezTo>
                  <a:cubicBezTo>
                    <a:pt x="27976" y="251890"/>
                    <a:pt x="50900" y="291545"/>
                    <a:pt x="78604" y="334568"/>
                  </a:cubicBezTo>
                  <a:lnTo>
                    <a:pt x="80560" y="337610"/>
                  </a:lnTo>
                  <a:cubicBezTo>
                    <a:pt x="105765" y="376722"/>
                    <a:pt x="129558" y="413770"/>
                    <a:pt x="129558" y="454294"/>
                  </a:cubicBezTo>
                  <a:lnTo>
                    <a:pt x="129558" y="53132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3" name="Google Shape;773;p64"/>
            <p:cNvSpPr/>
            <p:nvPr/>
          </p:nvSpPr>
          <p:spPr>
            <a:xfrm>
              <a:off x="11487282" y="3288374"/>
              <a:ext cx="207509" cy="28247"/>
            </a:xfrm>
            <a:custGeom>
              <a:avLst/>
              <a:gdLst/>
              <a:ahLst/>
              <a:cxnLst/>
              <a:rect l="l" t="t" r="r" b="b"/>
              <a:pathLst>
                <a:path w="207509" h="28247" extrusionOk="0">
                  <a:moveTo>
                    <a:pt x="193549" y="27976"/>
                  </a:moveTo>
                  <a:lnTo>
                    <a:pt x="14395" y="27976"/>
                  </a:lnTo>
                  <a:cubicBezTo>
                    <a:pt x="6900" y="27976"/>
                    <a:pt x="815" y="21892"/>
                    <a:pt x="815" y="14395"/>
                  </a:cubicBezTo>
                  <a:cubicBezTo>
                    <a:pt x="815" y="6899"/>
                    <a:pt x="6900" y="815"/>
                    <a:pt x="14395" y="815"/>
                  </a:cubicBezTo>
                  <a:lnTo>
                    <a:pt x="193549" y="815"/>
                  </a:lnTo>
                  <a:cubicBezTo>
                    <a:pt x="201046" y="815"/>
                    <a:pt x="207130" y="6899"/>
                    <a:pt x="207130" y="14395"/>
                  </a:cubicBezTo>
                  <a:cubicBezTo>
                    <a:pt x="207130" y="21892"/>
                    <a:pt x="201046" y="27976"/>
                    <a:pt x="19354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grpSp>
        <p:nvGrpSpPr>
          <p:cNvPr id="774" name="Google Shape;774;p64"/>
          <p:cNvGrpSpPr/>
          <p:nvPr/>
        </p:nvGrpSpPr>
        <p:grpSpPr>
          <a:xfrm>
            <a:off x="4272112" y="3972880"/>
            <a:ext cx="771051" cy="658732"/>
            <a:chOff x="1435455" y="10149226"/>
            <a:chExt cx="739972" cy="632180"/>
          </a:xfrm>
        </p:grpSpPr>
        <p:sp>
          <p:nvSpPr>
            <p:cNvPr id="775" name="Google Shape;775;p64"/>
            <p:cNvSpPr/>
            <p:nvPr/>
          </p:nvSpPr>
          <p:spPr>
            <a:xfrm>
              <a:off x="1468157" y="10149226"/>
              <a:ext cx="707270" cy="530181"/>
            </a:xfrm>
            <a:custGeom>
              <a:avLst/>
              <a:gdLst/>
              <a:ahLst/>
              <a:cxnLst/>
              <a:rect l="l" t="t" r="r" b="b"/>
              <a:pathLst>
                <a:path w="707270" h="530181" extrusionOk="0">
                  <a:moveTo>
                    <a:pt x="644094" y="529802"/>
                  </a:moveTo>
                  <a:lnTo>
                    <a:pt x="315230" y="529802"/>
                  </a:lnTo>
                  <a:cubicBezTo>
                    <a:pt x="307733" y="529802"/>
                    <a:pt x="301649" y="523717"/>
                    <a:pt x="301649" y="516221"/>
                  </a:cubicBezTo>
                  <a:cubicBezTo>
                    <a:pt x="301649" y="508724"/>
                    <a:pt x="307733" y="502641"/>
                    <a:pt x="315230" y="502641"/>
                  </a:cubicBezTo>
                  <a:lnTo>
                    <a:pt x="644094" y="502641"/>
                  </a:lnTo>
                  <a:cubicBezTo>
                    <a:pt x="663759" y="502641"/>
                    <a:pt x="679730" y="486670"/>
                    <a:pt x="679730" y="467005"/>
                  </a:cubicBezTo>
                  <a:lnTo>
                    <a:pt x="679730" y="63611"/>
                  </a:lnTo>
                  <a:cubicBezTo>
                    <a:pt x="679730" y="43947"/>
                    <a:pt x="663759" y="27976"/>
                    <a:pt x="644094" y="27976"/>
                  </a:cubicBezTo>
                  <a:lnTo>
                    <a:pt x="63611" y="27976"/>
                  </a:lnTo>
                  <a:cubicBezTo>
                    <a:pt x="43946" y="27976"/>
                    <a:pt x="27976" y="43947"/>
                    <a:pt x="27976" y="63611"/>
                  </a:cubicBezTo>
                  <a:lnTo>
                    <a:pt x="27976" y="318598"/>
                  </a:lnTo>
                  <a:cubicBezTo>
                    <a:pt x="27976" y="326095"/>
                    <a:pt x="21892" y="332178"/>
                    <a:pt x="14395" y="332178"/>
                  </a:cubicBezTo>
                  <a:cubicBezTo>
                    <a:pt x="6899" y="332178"/>
                    <a:pt x="815" y="326095"/>
                    <a:pt x="815" y="318598"/>
                  </a:cubicBezTo>
                  <a:lnTo>
                    <a:pt x="815" y="63611"/>
                  </a:lnTo>
                  <a:cubicBezTo>
                    <a:pt x="815" y="28954"/>
                    <a:pt x="28954" y="815"/>
                    <a:pt x="63611" y="815"/>
                  </a:cubicBezTo>
                  <a:lnTo>
                    <a:pt x="644094" y="815"/>
                  </a:lnTo>
                  <a:cubicBezTo>
                    <a:pt x="678752" y="815"/>
                    <a:pt x="706891" y="28954"/>
                    <a:pt x="706891" y="63611"/>
                  </a:cubicBezTo>
                  <a:lnTo>
                    <a:pt x="706891" y="467005"/>
                  </a:lnTo>
                  <a:cubicBezTo>
                    <a:pt x="706891" y="501662"/>
                    <a:pt x="678752" y="529802"/>
                    <a:pt x="644094" y="52980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6" name="Google Shape;776;p64"/>
            <p:cNvSpPr/>
            <p:nvPr/>
          </p:nvSpPr>
          <p:spPr>
            <a:xfrm>
              <a:off x="1474567" y="10291441"/>
              <a:ext cx="698579" cy="28247"/>
            </a:xfrm>
            <a:custGeom>
              <a:avLst/>
              <a:gdLst/>
              <a:ahLst/>
              <a:cxnLst/>
              <a:rect l="l" t="t" r="r" b="b"/>
              <a:pathLst>
                <a:path w="698579" h="28247" extrusionOk="0">
                  <a:moveTo>
                    <a:pt x="684727" y="27976"/>
                  </a:moveTo>
                  <a:lnTo>
                    <a:pt x="14395" y="27976"/>
                  </a:lnTo>
                  <a:cubicBezTo>
                    <a:pt x="6899" y="27976"/>
                    <a:pt x="815" y="21891"/>
                    <a:pt x="815" y="14395"/>
                  </a:cubicBezTo>
                  <a:cubicBezTo>
                    <a:pt x="815" y="6898"/>
                    <a:pt x="6899" y="815"/>
                    <a:pt x="14395" y="815"/>
                  </a:cubicBezTo>
                  <a:lnTo>
                    <a:pt x="684727" y="815"/>
                  </a:lnTo>
                  <a:cubicBezTo>
                    <a:pt x="692224" y="815"/>
                    <a:pt x="698308" y="6898"/>
                    <a:pt x="698308" y="14395"/>
                  </a:cubicBezTo>
                  <a:cubicBezTo>
                    <a:pt x="698308" y="21891"/>
                    <a:pt x="692224" y="27976"/>
                    <a:pt x="684727"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7" name="Google Shape;777;p64"/>
            <p:cNvSpPr/>
            <p:nvPr/>
          </p:nvSpPr>
          <p:spPr>
            <a:xfrm>
              <a:off x="1534321" y="10219736"/>
              <a:ext cx="34765" cy="28247"/>
            </a:xfrm>
            <a:custGeom>
              <a:avLst/>
              <a:gdLst/>
              <a:ahLst/>
              <a:cxnLst/>
              <a:rect l="l" t="t" r="r" b="b"/>
              <a:pathLst>
                <a:path w="34765" h="28247" extrusionOk="0">
                  <a:moveTo>
                    <a:pt x="20914" y="27976"/>
                  </a:moveTo>
                  <a:lnTo>
                    <a:pt x="14395" y="27976"/>
                  </a:lnTo>
                  <a:cubicBezTo>
                    <a:pt x="6899" y="27976"/>
                    <a:pt x="815" y="21891"/>
                    <a:pt x="815" y="14395"/>
                  </a:cubicBezTo>
                  <a:cubicBezTo>
                    <a:pt x="815" y="6898"/>
                    <a:pt x="6899" y="815"/>
                    <a:pt x="14395" y="815"/>
                  </a:cubicBezTo>
                  <a:lnTo>
                    <a:pt x="20914" y="815"/>
                  </a:lnTo>
                  <a:cubicBezTo>
                    <a:pt x="28410" y="815"/>
                    <a:pt x="34494" y="6898"/>
                    <a:pt x="34494" y="14395"/>
                  </a:cubicBezTo>
                  <a:cubicBezTo>
                    <a:pt x="34494" y="21891"/>
                    <a:pt x="28410" y="27976"/>
                    <a:pt x="20914"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8" name="Google Shape;778;p64"/>
            <p:cNvSpPr/>
            <p:nvPr/>
          </p:nvSpPr>
          <p:spPr>
            <a:xfrm>
              <a:off x="1589730" y="10219736"/>
              <a:ext cx="34765" cy="28247"/>
            </a:xfrm>
            <a:custGeom>
              <a:avLst/>
              <a:gdLst/>
              <a:ahLst/>
              <a:cxnLst/>
              <a:rect l="l" t="t" r="r" b="b"/>
              <a:pathLst>
                <a:path w="34765" h="28247" extrusionOk="0">
                  <a:moveTo>
                    <a:pt x="20914" y="27976"/>
                  </a:moveTo>
                  <a:lnTo>
                    <a:pt x="14395" y="27976"/>
                  </a:lnTo>
                  <a:cubicBezTo>
                    <a:pt x="6899" y="27976"/>
                    <a:pt x="815" y="21891"/>
                    <a:pt x="815" y="14395"/>
                  </a:cubicBezTo>
                  <a:cubicBezTo>
                    <a:pt x="815" y="6898"/>
                    <a:pt x="6899" y="815"/>
                    <a:pt x="14395" y="815"/>
                  </a:cubicBezTo>
                  <a:lnTo>
                    <a:pt x="20914" y="815"/>
                  </a:lnTo>
                  <a:cubicBezTo>
                    <a:pt x="28410" y="815"/>
                    <a:pt x="34494" y="6898"/>
                    <a:pt x="34494" y="14395"/>
                  </a:cubicBezTo>
                  <a:cubicBezTo>
                    <a:pt x="34494" y="21891"/>
                    <a:pt x="28410" y="27976"/>
                    <a:pt x="20914"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79" name="Google Shape;779;p64"/>
            <p:cNvSpPr/>
            <p:nvPr/>
          </p:nvSpPr>
          <p:spPr>
            <a:xfrm>
              <a:off x="1771165" y="10219736"/>
              <a:ext cx="280300" cy="28247"/>
            </a:xfrm>
            <a:custGeom>
              <a:avLst/>
              <a:gdLst/>
              <a:ahLst/>
              <a:cxnLst/>
              <a:rect l="l" t="t" r="r" b="b"/>
              <a:pathLst>
                <a:path w="280300" h="28247" extrusionOk="0">
                  <a:moveTo>
                    <a:pt x="266449" y="27976"/>
                  </a:moveTo>
                  <a:lnTo>
                    <a:pt x="14395" y="27976"/>
                  </a:lnTo>
                  <a:cubicBezTo>
                    <a:pt x="6899" y="27976"/>
                    <a:pt x="815" y="21891"/>
                    <a:pt x="815" y="14395"/>
                  </a:cubicBezTo>
                  <a:cubicBezTo>
                    <a:pt x="815" y="6898"/>
                    <a:pt x="6899" y="815"/>
                    <a:pt x="14395" y="815"/>
                  </a:cubicBezTo>
                  <a:lnTo>
                    <a:pt x="266449" y="815"/>
                  </a:lnTo>
                  <a:cubicBezTo>
                    <a:pt x="273945" y="815"/>
                    <a:pt x="280029" y="6898"/>
                    <a:pt x="280029" y="14395"/>
                  </a:cubicBezTo>
                  <a:cubicBezTo>
                    <a:pt x="280029" y="21891"/>
                    <a:pt x="273945" y="27976"/>
                    <a:pt x="26644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0" name="Google Shape;780;p64"/>
            <p:cNvSpPr/>
            <p:nvPr/>
          </p:nvSpPr>
          <p:spPr>
            <a:xfrm>
              <a:off x="1435455" y="10488068"/>
              <a:ext cx="306375" cy="293338"/>
            </a:xfrm>
            <a:custGeom>
              <a:avLst/>
              <a:gdLst/>
              <a:ahLst/>
              <a:cxnLst/>
              <a:rect l="l" t="t" r="r" b="b"/>
              <a:pathLst>
                <a:path w="306375" h="293338" extrusionOk="0">
                  <a:moveTo>
                    <a:pt x="107286" y="293193"/>
                  </a:moveTo>
                  <a:cubicBezTo>
                    <a:pt x="104244" y="293193"/>
                    <a:pt x="101093" y="292324"/>
                    <a:pt x="98377" y="290694"/>
                  </a:cubicBezTo>
                  <a:lnTo>
                    <a:pt x="60134" y="269509"/>
                  </a:lnTo>
                  <a:cubicBezTo>
                    <a:pt x="53942" y="266032"/>
                    <a:pt x="50574" y="259296"/>
                    <a:pt x="51443" y="252343"/>
                  </a:cubicBezTo>
                  <a:lnTo>
                    <a:pt x="56658" y="213775"/>
                  </a:lnTo>
                  <a:cubicBezTo>
                    <a:pt x="53833" y="209537"/>
                    <a:pt x="51226" y="205191"/>
                    <a:pt x="48835" y="200628"/>
                  </a:cubicBezTo>
                  <a:lnTo>
                    <a:pt x="12548" y="187048"/>
                  </a:lnTo>
                  <a:cubicBezTo>
                    <a:pt x="5812" y="184441"/>
                    <a:pt x="1467" y="178248"/>
                    <a:pt x="1467" y="171186"/>
                  </a:cubicBezTo>
                  <a:lnTo>
                    <a:pt x="815" y="127185"/>
                  </a:lnTo>
                  <a:cubicBezTo>
                    <a:pt x="815" y="127185"/>
                    <a:pt x="815" y="127076"/>
                    <a:pt x="815" y="127076"/>
                  </a:cubicBezTo>
                  <a:cubicBezTo>
                    <a:pt x="815" y="120123"/>
                    <a:pt x="4943" y="113822"/>
                    <a:pt x="11353" y="111214"/>
                  </a:cubicBezTo>
                  <a:lnTo>
                    <a:pt x="47097" y="96222"/>
                  </a:lnTo>
                  <a:cubicBezTo>
                    <a:pt x="48075" y="94157"/>
                    <a:pt x="49270" y="91984"/>
                    <a:pt x="50356" y="89921"/>
                  </a:cubicBezTo>
                  <a:cubicBezTo>
                    <a:pt x="51551" y="87748"/>
                    <a:pt x="52855" y="85575"/>
                    <a:pt x="54159" y="83618"/>
                  </a:cubicBezTo>
                  <a:lnTo>
                    <a:pt x="47640" y="45050"/>
                  </a:lnTo>
                  <a:cubicBezTo>
                    <a:pt x="46445" y="37988"/>
                    <a:pt x="49705" y="31144"/>
                    <a:pt x="55789" y="27451"/>
                  </a:cubicBezTo>
                  <a:lnTo>
                    <a:pt x="93379" y="4961"/>
                  </a:lnTo>
                  <a:cubicBezTo>
                    <a:pt x="99137" y="1267"/>
                    <a:pt x="106416" y="1376"/>
                    <a:pt x="112175" y="5179"/>
                  </a:cubicBezTo>
                  <a:cubicBezTo>
                    <a:pt x="112392" y="5287"/>
                    <a:pt x="112609" y="5504"/>
                    <a:pt x="112826" y="5722"/>
                  </a:cubicBezTo>
                  <a:lnTo>
                    <a:pt x="143573" y="29406"/>
                  </a:lnTo>
                  <a:cubicBezTo>
                    <a:pt x="148570" y="28971"/>
                    <a:pt x="153677" y="28863"/>
                    <a:pt x="158783" y="29080"/>
                  </a:cubicBezTo>
                  <a:lnTo>
                    <a:pt x="188551" y="4526"/>
                  </a:lnTo>
                  <a:cubicBezTo>
                    <a:pt x="188877" y="4200"/>
                    <a:pt x="189203" y="3983"/>
                    <a:pt x="189638" y="3765"/>
                  </a:cubicBezTo>
                  <a:cubicBezTo>
                    <a:pt x="195287" y="-37"/>
                    <a:pt x="202349" y="-145"/>
                    <a:pt x="208107" y="3331"/>
                  </a:cubicBezTo>
                  <a:lnTo>
                    <a:pt x="246676" y="24517"/>
                  </a:lnTo>
                  <a:cubicBezTo>
                    <a:pt x="246676" y="24517"/>
                    <a:pt x="246784" y="24517"/>
                    <a:pt x="246784" y="24625"/>
                  </a:cubicBezTo>
                  <a:cubicBezTo>
                    <a:pt x="252868" y="28102"/>
                    <a:pt x="256236" y="34838"/>
                    <a:pt x="255367" y="41791"/>
                  </a:cubicBezTo>
                  <a:lnTo>
                    <a:pt x="250261" y="79165"/>
                  </a:lnTo>
                  <a:cubicBezTo>
                    <a:pt x="253412" y="83728"/>
                    <a:pt x="256345" y="88399"/>
                    <a:pt x="258844" y="93396"/>
                  </a:cubicBezTo>
                  <a:lnTo>
                    <a:pt x="294153" y="106651"/>
                  </a:lnTo>
                  <a:cubicBezTo>
                    <a:pt x="300780" y="109150"/>
                    <a:pt x="305235" y="115560"/>
                    <a:pt x="305235" y="122514"/>
                  </a:cubicBezTo>
                  <a:lnTo>
                    <a:pt x="305887" y="166515"/>
                  </a:lnTo>
                  <a:cubicBezTo>
                    <a:pt x="305887" y="166515"/>
                    <a:pt x="305887" y="166623"/>
                    <a:pt x="305887" y="166623"/>
                  </a:cubicBezTo>
                  <a:cubicBezTo>
                    <a:pt x="305887" y="173576"/>
                    <a:pt x="301758" y="179877"/>
                    <a:pt x="295239" y="182594"/>
                  </a:cubicBezTo>
                  <a:lnTo>
                    <a:pt x="260691" y="196717"/>
                  </a:lnTo>
                  <a:cubicBezTo>
                    <a:pt x="259496" y="199324"/>
                    <a:pt x="258192" y="201824"/>
                    <a:pt x="256888" y="204322"/>
                  </a:cubicBezTo>
                  <a:cubicBezTo>
                    <a:pt x="256888" y="204322"/>
                    <a:pt x="256888" y="204431"/>
                    <a:pt x="256779" y="204431"/>
                  </a:cubicBezTo>
                  <a:cubicBezTo>
                    <a:pt x="255367" y="206929"/>
                    <a:pt x="253846" y="209320"/>
                    <a:pt x="252325" y="211602"/>
                  </a:cubicBezTo>
                  <a:lnTo>
                    <a:pt x="258626" y="248649"/>
                  </a:lnTo>
                  <a:cubicBezTo>
                    <a:pt x="259822" y="255711"/>
                    <a:pt x="256562" y="262664"/>
                    <a:pt x="250478" y="266249"/>
                  </a:cubicBezTo>
                  <a:lnTo>
                    <a:pt x="212996" y="288739"/>
                  </a:lnTo>
                  <a:cubicBezTo>
                    <a:pt x="207238" y="292432"/>
                    <a:pt x="199959" y="292324"/>
                    <a:pt x="194201" y="288412"/>
                  </a:cubicBezTo>
                  <a:cubicBezTo>
                    <a:pt x="193983" y="288304"/>
                    <a:pt x="193766" y="288086"/>
                    <a:pt x="193549" y="287869"/>
                  </a:cubicBezTo>
                  <a:lnTo>
                    <a:pt x="163672" y="264837"/>
                  </a:lnTo>
                  <a:cubicBezTo>
                    <a:pt x="158131" y="265271"/>
                    <a:pt x="152590" y="265271"/>
                    <a:pt x="147158" y="264837"/>
                  </a:cubicBezTo>
                  <a:lnTo>
                    <a:pt x="117824" y="289390"/>
                  </a:lnTo>
                  <a:cubicBezTo>
                    <a:pt x="117498" y="289716"/>
                    <a:pt x="117064" y="289933"/>
                    <a:pt x="116738" y="290259"/>
                  </a:cubicBezTo>
                  <a:cubicBezTo>
                    <a:pt x="113913" y="292214"/>
                    <a:pt x="110654" y="293193"/>
                    <a:pt x="107286" y="293193"/>
                  </a:cubicBezTo>
                  <a:close/>
                  <a:moveTo>
                    <a:pt x="79256" y="248974"/>
                  </a:moveTo>
                  <a:lnTo>
                    <a:pt x="106091" y="263859"/>
                  </a:lnTo>
                  <a:lnTo>
                    <a:pt x="133034" y="241261"/>
                  </a:lnTo>
                  <a:cubicBezTo>
                    <a:pt x="133034" y="241261"/>
                    <a:pt x="133143" y="241152"/>
                    <a:pt x="133143" y="241152"/>
                  </a:cubicBezTo>
                  <a:cubicBezTo>
                    <a:pt x="136620" y="238328"/>
                    <a:pt x="141074" y="236915"/>
                    <a:pt x="145637" y="237349"/>
                  </a:cubicBezTo>
                  <a:cubicBezTo>
                    <a:pt x="152047" y="238002"/>
                    <a:pt x="158457" y="238002"/>
                    <a:pt x="164867" y="237349"/>
                  </a:cubicBezTo>
                  <a:cubicBezTo>
                    <a:pt x="169213" y="236806"/>
                    <a:pt x="173667" y="238002"/>
                    <a:pt x="177144" y="240718"/>
                  </a:cubicBezTo>
                  <a:cubicBezTo>
                    <a:pt x="177144" y="240718"/>
                    <a:pt x="177252" y="240718"/>
                    <a:pt x="177252" y="240826"/>
                  </a:cubicBezTo>
                  <a:lnTo>
                    <a:pt x="204739" y="262012"/>
                  </a:lnTo>
                  <a:lnTo>
                    <a:pt x="230922" y="246368"/>
                  </a:lnTo>
                  <a:lnTo>
                    <a:pt x="225056" y="212036"/>
                  </a:lnTo>
                  <a:cubicBezTo>
                    <a:pt x="224295" y="207582"/>
                    <a:pt x="225381" y="202910"/>
                    <a:pt x="227989" y="199216"/>
                  </a:cubicBezTo>
                  <a:cubicBezTo>
                    <a:pt x="229944" y="196500"/>
                    <a:pt x="231683" y="193784"/>
                    <a:pt x="233312" y="190959"/>
                  </a:cubicBezTo>
                  <a:cubicBezTo>
                    <a:pt x="234833" y="188134"/>
                    <a:pt x="236355" y="185200"/>
                    <a:pt x="237550" y="182159"/>
                  </a:cubicBezTo>
                  <a:cubicBezTo>
                    <a:pt x="239288" y="178030"/>
                    <a:pt x="242547" y="174771"/>
                    <a:pt x="246676" y="173033"/>
                  </a:cubicBezTo>
                  <a:lnTo>
                    <a:pt x="278726" y="159887"/>
                  </a:lnTo>
                  <a:lnTo>
                    <a:pt x="278291" y="129466"/>
                  </a:lnTo>
                  <a:lnTo>
                    <a:pt x="245589" y="117298"/>
                  </a:lnTo>
                  <a:cubicBezTo>
                    <a:pt x="241461" y="115778"/>
                    <a:pt x="238093" y="112736"/>
                    <a:pt x="236137" y="108607"/>
                  </a:cubicBezTo>
                  <a:cubicBezTo>
                    <a:pt x="233421" y="102740"/>
                    <a:pt x="230053" y="97199"/>
                    <a:pt x="226142" y="92094"/>
                  </a:cubicBezTo>
                  <a:cubicBezTo>
                    <a:pt x="223426" y="88507"/>
                    <a:pt x="222231" y="84053"/>
                    <a:pt x="222774" y="79600"/>
                  </a:cubicBezTo>
                  <a:lnTo>
                    <a:pt x="227446" y="44942"/>
                  </a:lnTo>
                  <a:lnTo>
                    <a:pt x="200285" y="29949"/>
                  </a:lnTo>
                  <a:lnTo>
                    <a:pt x="172907" y="52547"/>
                  </a:lnTo>
                  <a:cubicBezTo>
                    <a:pt x="169321" y="55480"/>
                    <a:pt x="164975" y="56784"/>
                    <a:pt x="160521" y="56349"/>
                  </a:cubicBezTo>
                  <a:cubicBezTo>
                    <a:pt x="154546" y="55914"/>
                    <a:pt x="148570" y="56024"/>
                    <a:pt x="142595" y="56675"/>
                  </a:cubicBezTo>
                  <a:cubicBezTo>
                    <a:pt x="138141" y="57218"/>
                    <a:pt x="133686" y="56024"/>
                    <a:pt x="130209" y="53308"/>
                  </a:cubicBezTo>
                  <a:lnTo>
                    <a:pt x="101745" y="31361"/>
                  </a:lnTo>
                  <a:lnTo>
                    <a:pt x="75453" y="47115"/>
                  </a:lnTo>
                  <a:lnTo>
                    <a:pt x="81428" y="82859"/>
                  </a:lnTo>
                  <a:cubicBezTo>
                    <a:pt x="82189" y="87313"/>
                    <a:pt x="81211" y="91767"/>
                    <a:pt x="78604" y="95569"/>
                  </a:cubicBezTo>
                  <a:cubicBezTo>
                    <a:pt x="76757" y="98177"/>
                    <a:pt x="75344" y="100458"/>
                    <a:pt x="74041" y="102740"/>
                  </a:cubicBezTo>
                  <a:cubicBezTo>
                    <a:pt x="72628" y="105457"/>
                    <a:pt x="71216" y="108173"/>
                    <a:pt x="70021" y="110779"/>
                  </a:cubicBezTo>
                  <a:cubicBezTo>
                    <a:pt x="68283" y="114799"/>
                    <a:pt x="65023" y="117951"/>
                    <a:pt x="61003" y="119688"/>
                  </a:cubicBezTo>
                  <a:lnTo>
                    <a:pt x="27867" y="133595"/>
                  </a:lnTo>
                  <a:lnTo>
                    <a:pt x="28302" y="164124"/>
                  </a:lnTo>
                  <a:lnTo>
                    <a:pt x="61873" y="176726"/>
                  </a:lnTo>
                  <a:cubicBezTo>
                    <a:pt x="66001" y="178248"/>
                    <a:pt x="69369" y="181398"/>
                    <a:pt x="71325" y="185418"/>
                  </a:cubicBezTo>
                  <a:cubicBezTo>
                    <a:pt x="73932" y="190959"/>
                    <a:pt x="76974" y="196174"/>
                    <a:pt x="80559" y="201063"/>
                  </a:cubicBezTo>
                  <a:cubicBezTo>
                    <a:pt x="83275" y="204648"/>
                    <a:pt x="84362" y="208994"/>
                    <a:pt x="83819" y="213448"/>
                  </a:cubicBezTo>
                  <a:lnTo>
                    <a:pt x="79256" y="248974"/>
                  </a:lnTo>
                  <a:close/>
                  <a:moveTo>
                    <a:pt x="236789" y="242891"/>
                  </a:moveTo>
                  <a:cubicBezTo>
                    <a:pt x="236789" y="242891"/>
                    <a:pt x="236680" y="242891"/>
                    <a:pt x="236789" y="242891"/>
                  </a:cubicBezTo>
                  <a:lnTo>
                    <a:pt x="236789" y="242891"/>
                  </a:lnTo>
                  <a:close/>
                  <a:moveTo>
                    <a:pt x="52529" y="201932"/>
                  </a:moveTo>
                  <a:cubicBezTo>
                    <a:pt x="52529" y="201932"/>
                    <a:pt x="52638" y="201932"/>
                    <a:pt x="52638" y="202040"/>
                  </a:cubicBezTo>
                  <a:lnTo>
                    <a:pt x="52529" y="201932"/>
                  </a:lnTo>
                  <a:close/>
                  <a:moveTo>
                    <a:pt x="28628" y="170860"/>
                  </a:moveTo>
                  <a:cubicBezTo>
                    <a:pt x="28628" y="170860"/>
                    <a:pt x="28628" y="170860"/>
                    <a:pt x="28628" y="170860"/>
                  </a:cubicBezTo>
                  <a:cubicBezTo>
                    <a:pt x="28628" y="170860"/>
                    <a:pt x="28628" y="170860"/>
                    <a:pt x="28628" y="170860"/>
                  </a:cubicBezTo>
                  <a:close/>
                  <a:moveTo>
                    <a:pt x="16568" y="123600"/>
                  </a:moveTo>
                  <a:lnTo>
                    <a:pt x="16568" y="123600"/>
                  </a:lnTo>
                  <a:lnTo>
                    <a:pt x="16568" y="123600"/>
                  </a:lnTo>
                  <a:close/>
                  <a:moveTo>
                    <a:pt x="278291" y="122514"/>
                  </a:moveTo>
                  <a:cubicBezTo>
                    <a:pt x="278291" y="122514"/>
                    <a:pt x="278291" y="122514"/>
                    <a:pt x="278291" y="122514"/>
                  </a:cubicBezTo>
                  <a:cubicBezTo>
                    <a:pt x="278291" y="122514"/>
                    <a:pt x="278291" y="122514"/>
                    <a:pt x="278291" y="122514"/>
                  </a:cubicBezTo>
                  <a:close/>
                  <a:moveTo>
                    <a:pt x="45250" y="100024"/>
                  </a:moveTo>
                  <a:cubicBezTo>
                    <a:pt x="45250" y="100024"/>
                    <a:pt x="45250" y="100024"/>
                    <a:pt x="45250" y="100024"/>
                  </a:cubicBezTo>
                  <a:cubicBezTo>
                    <a:pt x="45250" y="100024"/>
                    <a:pt x="45250" y="100024"/>
                    <a:pt x="45250" y="100024"/>
                  </a:cubicBezTo>
                  <a:close/>
                  <a:moveTo>
                    <a:pt x="255150" y="91767"/>
                  </a:moveTo>
                  <a:lnTo>
                    <a:pt x="255258" y="91876"/>
                  </a:lnTo>
                  <a:cubicBezTo>
                    <a:pt x="255258" y="91767"/>
                    <a:pt x="255150" y="91767"/>
                    <a:pt x="255150" y="91767"/>
                  </a:cubicBezTo>
                  <a:close/>
                  <a:moveTo>
                    <a:pt x="56440" y="80033"/>
                  </a:moveTo>
                  <a:cubicBezTo>
                    <a:pt x="56440" y="80033"/>
                    <a:pt x="56332" y="80143"/>
                    <a:pt x="56332" y="80143"/>
                  </a:cubicBezTo>
                  <a:cubicBezTo>
                    <a:pt x="56440" y="80143"/>
                    <a:pt x="56440" y="80143"/>
                    <a:pt x="56440" y="80033"/>
                  </a:cubicBezTo>
                  <a:close/>
                  <a:moveTo>
                    <a:pt x="69912" y="50591"/>
                  </a:moveTo>
                  <a:lnTo>
                    <a:pt x="69912" y="50591"/>
                  </a:lnTo>
                  <a:cubicBezTo>
                    <a:pt x="69804" y="50591"/>
                    <a:pt x="69912" y="50591"/>
                    <a:pt x="69912" y="50591"/>
                  </a:cubicBezTo>
                  <a:close/>
                  <a:moveTo>
                    <a:pt x="163237" y="29188"/>
                  </a:moveTo>
                  <a:cubicBezTo>
                    <a:pt x="163237" y="29188"/>
                    <a:pt x="163237" y="29188"/>
                    <a:pt x="163237" y="29188"/>
                  </a:cubicBezTo>
                  <a:cubicBezTo>
                    <a:pt x="163237" y="29188"/>
                    <a:pt x="163237" y="29188"/>
                    <a:pt x="163237" y="29188"/>
                  </a:cubicBezTo>
                  <a:close/>
                  <a:moveTo>
                    <a:pt x="153351" y="208994"/>
                  </a:moveTo>
                  <a:cubicBezTo>
                    <a:pt x="143138" y="208994"/>
                    <a:pt x="132926" y="206495"/>
                    <a:pt x="123365" y="201171"/>
                  </a:cubicBezTo>
                  <a:cubicBezTo>
                    <a:pt x="93488" y="184657"/>
                    <a:pt x="82624" y="146959"/>
                    <a:pt x="99137" y="117082"/>
                  </a:cubicBezTo>
                  <a:lnTo>
                    <a:pt x="99463" y="116538"/>
                  </a:lnTo>
                  <a:cubicBezTo>
                    <a:pt x="99789" y="115995"/>
                    <a:pt x="100115" y="115452"/>
                    <a:pt x="100441" y="115017"/>
                  </a:cubicBezTo>
                  <a:cubicBezTo>
                    <a:pt x="117607" y="86661"/>
                    <a:pt x="154328" y="76666"/>
                    <a:pt x="183554" y="92962"/>
                  </a:cubicBezTo>
                  <a:cubicBezTo>
                    <a:pt x="198003" y="101001"/>
                    <a:pt x="208433" y="114148"/>
                    <a:pt x="212996" y="130119"/>
                  </a:cubicBezTo>
                  <a:cubicBezTo>
                    <a:pt x="217559" y="145980"/>
                    <a:pt x="215603" y="162712"/>
                    <a:pt x="207564" y="177161"/>
                  </a:cubicBezTo>
                  <a:cubicBezTo>
                    <a:pt x="196265" y="197478"/>
                    <a:pt x="175079" y="208994"/>
                    <a:pt x="153351" y="208994"/>
                  </a:cubicBezTo>
                  <a:close/>
                  <a:moveTo>
                    <a:pt x="122387" y="131314"/>
                  </a:moveTo>
                  <a:cubicBezTo>
                    <a:pt x="114022" y="147828"/>
                    <a:pt x="120214" y="168361"/>
                    <a:pt x="136620" y="177379"/>
                  </a:cubicBezTo>
                  <a:cubicBezTo>
                    <a:pt x="153351" y="186722"/>
                    <a:pt x="174536" y="180638"/>
                    <a:pt x="183880" y="163907"/>
                  </a:cubicBezTo>
                  <a:cubicBezTo>
                    <a:pt x="188443" y="155758"/>
                    <a:pt x="189529" y="146415"/>
                    <a:pt x="186922" y="137506"/>
                  </a:cubicBezTo>
                  <a:cubicBezTo>
                    <a:pt x="184314" y="128597"/>
                    <a:pt x="178556" y="121210"/>
                    <a:pt x="170408" y="116647"/>
                  </a:cubicBezTo>
                  <a:cubicBezTo>
                    <a:pt x="153677" y="107304"/>
                    <a:pt x="132491" y="113387"/>
                    <a:pt x="123148" y="130119"/>
                  </a:cubicBezTo>
                  <a:cubicBezTo>
                    <a:pt x="122822" y="130553"/>
                    <a:pt x="122604" y="130988"/>
                    <a:pt x="122387" y="13131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1" name="Google Shape;781;p64"/>
            <p:cNvSpPr/>
            <p:nvPr/>
          </p:nvSpPr>
          <p:spPr>
            <a:xfrm>
              <a:off x="1797130" y="10409102"/>
              <a:ext cx="91260" cy="119508"/>
            </a:xfrm>
            <a:custGeom>
              <a:avLst/>
              <a:gdLst/>
              <a:ahLst/>
              <a:cxnLst/>
              <a:rect l="l" t="t" r="r" b="b"/>
              <a:pathLst>
                <a:path w="91260" h="119508" extrusionOk="0">
                  <a:moveTo>
                    <a:pt x="815" y="100441"/>
                  </a:moveTo>
                  <a:lnTo>
                    <a:pt x="15699" y="82623"/>
                  </a:lnTo>
                  <a:cubicBezTo>
                    <a:pt x="26020" y="91097"/>
                    <a:pt x="36884" y="96530"/>
                    <a:pt x="49922" y="96530"/>
                  </a:cubicBezTo>
                  <a:cubicBezTo>
                    <a:pt x="60243" y="96530"/>
                    <a:pt x="66436" y="92401"/>
                    <a:pt x="66436" y="85665"/>
                  </a:cubicBezTo>
                  <a:lnTo>
                    <a:pt x="66436" y="85339"/>
                  </a:lnTo>
                  <a:cubicBezTo>
                    <a:pt x="66436" y="78929"/>
                    <a:pt x="62524" y="75670"/>
                    <a:pt x="43295" y="70781"/>
                  </a:cubicBezTo>
                  <a:cubicBezTo>
                    <a:pt x="20153" y="64915"/>
                    <a:pt x="5269" y="58504"/>
                    <a:pt x="5269" y="35689"/>
                  </a:cubicBezTo>
                  <a:lnTo>
                    <a:pt x="5269" y="35363"/>
                  </a:lnTo>
                  <a:cubicBezTo>
                    <a:pt x="5269" y="14504"/>
                    <a:pt x="22000" y="815"/>
                    <a:pt x="45359" y="815"/>
                  </a:cubicBezTo>
                  <a:cubicBezTo>
                    <a:pt x="62090" y="815"/>
                    <a:pt x="76322" y="6030"/>
                    <a:pt x="87947" y="15372"/>
                  </a:cubicBezTo>
                  <a:lnTo>
                    <a:pt x="74801" y="34385"/>
                  </a:lnTo>
                  <a:cubicBezTo>
                    <a:pt x="64589" y="27323"/>
                    <a:pt x="54702" y="23087"/>
                    <a:pt x="45033" y="23087"/>
                  </a:cubicBezTo>
                  <a:cubicBezTo>
                    <a:pt x="35363" y="23087"/>
                    <a:pt x="30257" y="27541"/>
                    <a:pt x="30257" y="33082"/>
                  </a:cubicBezTo>
                  <a:lnTo>
                    <a:pt x="30257" y="33408"/>
                  </a:lnTo>
                  <a:cubicBezTo>
                    <a:pt x="30257" y="40904"/>
                    <a:pt x="35146" y="43403"/>
                    <a:pt x="55028" y="48509"/>
                  </a:cubicBezTo>
                  <a:cubicBezTo>
                    <a:pt x="78278" y="54593"/>
                    <a:pt x="91424" y="62959"/>
                    <a:pt x="91424" y="82949"/>
                  </a:cubicBezTo>
                  <a:lnTo>
                    <a:pt x="91424" y="83275"/>
                  </a:lnTo>
                  <a:cubicBezTo>
                    <a:pt x="91424" y="106090"/>
                    <a:pt x="74041" y="118802"/>
                    <a:pt x="49270" y="118802"/>
                  </a:cubicBezTo>
                  <a:cubicBezTo>
                    <a:pt x="32104" y="118802"/>
                    <a:pt x="14613" y="112718"/>
                    <a:pt x="815" y="1004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2" name="Google Shape;782;p64"/>
            <p:cNvSpPr/>
            <p:nvPr/>
          </p:nvSpPr>
          <p:spPr>
            <a:xfrm>
              <a:off x="1909903" y="10410732"/>
              <a:ext cx="98865" cy="116248"/>
            </a:xfrm>
            <a:custGeom>
              <a:avLst/>
              <a:gdLst/>
              <a:ahLst/>
              <a:cxnLst/>
              <a:rect l="l" t="t" r="r" b="b"/>
              <a:pathLst>
                <a:path w="98865" h="116248" extrusionOk="0">
                  <a:moveTo>
                    <a:pt x="815" y="815"/>
                  </a:moveTo>
                  <a:lnTo>
                    <a:pt x="54050" y="815"/>
                  </a:lnTo>
                  <a:cubicBezTo>
                    <a:pt x="67196" y="815"/>
                    <a:pt x="77517" y="4400"/>
                    <a:pt x="84036" y="10918"/>
                  </a:cubicBezTo>
                  <a:cubicBezTo>
                    <a:pt x="89251" y="16133"/>
                    <a:pt x="91858" y="22544"/>
                    <a:pt x="91858" y="30366"/>
                  </a:cubicBezTo>
                  <a:lnTo>
                    <a:pt x="91858" y="30692"/>
                  </a:lnTo>
                  <a:cubicBezTo>
                    <a:pt x="91858" y="43620"/>
                    <a:pt x="85014" y="50791"/>
                    <a:pt x="76757" y="55462"/>
                  </a:cubicBezTo>
                  <a:cubicBezTo>
                    <a:pt x="90011" y="60569"/>
                    <a:pt x="98268" y="68282"/>
                    <a:pt x="98268" y="83602"/>
                  </a:cubicBezTo>
                  <a:lnTo>
                    <a:pt x="98268" y="83927"/>
                  </a:lnTo>
                  <a:cubicBezTo>
                    <a:pt x="98268" y="104895"/>
                    <a:pt x="81211" y="115434"/>
                    <a:pt x="55354" y="115434"/>
                  </a:cubicBezTo>
                  <a:lnTo>
                    <a:pt x="815" y="115434"/>
                  </a:lnTo>
                  <a:lnTo>
                    <a:pt x="815" y="815"/>
                  </a:lnTo>
                  <a:close/>
                  <a:moveTo>
                    <a:pt x="66870" y="34712"/>
                  </a:moveTo>
                  <a:cubicBezTo>
                    <a:pt x="66870" y="27215"/>
                    <a:pt x="61003" y="22869"/>
                    <a:pt x="50356" y="22869"/>
                  </a:cubicBezTo>
                  <a:lnTo>
                    <a:pt x="25477" y="22869"/>
                  </a:lnTo>
                  <a:lnTo>
                    <a:pt x="25477" y="47097"/>
                  </a:lnTo>
                  <a:lnTo>
                    <a:pt x="48727" y="47097"/>
                  </a:lnTo>
                  <a:cubicBezTo>
                    <a:pt x="59917" y="47097"/>
                    <a:pt x="66870" y="43512"/>
                    <a:pt x="66870" y="34928"/>
                  </a:cubicBezTo>
                  <a:lnTo>
                    <a:pt x="66870" y="34712"/>
                  </a:lnTo>
                  <a:close/>
                  <a:moveTo>
                    <a:pt x="54593" y="68174"/>
                  </a:moveTo>
                  <a:lnTo>
                    <a:pt x="25477" y="68174"/>
                  </a:lnTo>
                  <a:lnTo>
                    <a:pt x="25477" y="93380"/>
                  </a:lnTo>
                  <a:lnTo>
                    <a:pt x="55463" y="93380"/>
                  </a:lnTo>
                  <a:cubicBezTo>
                    <a:pt x="66653" y="93380"/>
                    <a:pt x="73280" y="89468"/>
                    <a:pt x="73280" y="80885"/>
                  </a:cubicBezTo>
                  <a:lnTo>
                    <a:pt x="73280" y="80559"/>
                  </a:lnTo>
                  <a:cubicBezTo>
                    <a:pt x="73172" y="72954"/>
                    <a:pt x="67522" y="68174"/>
                    <a:pt x="54593" y="681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3" name="Google Shape;783;p64"/>
            <p:cNvSpPr/>
            <p:nvPr/>
          </p:nvSpPr>
          <p:spPr>
            <a:xfrm>
              <a:off x="1666867" y="10296873"/>
              <a:ext cx="28247" cy="183607"/>
            </a:xfrm>
            <a:custGeom>
              <a:avLst/>
              <a:gdLst/>
              <a:ahLst/>
              <a:cxnLst/>
              <a:rect l="l" t="t" r="r" b="b"/>
              <a:pathLst>
                <a:path w="28247" h="183607" extrusionOk="0">
                  <a:moveTo>
                    <a:pt x="14395" y="183336"/>
                  </a:moveTo>
                  <a:cubicBezTo>
                    <a:pt x="6899" y="183336"/>
                    <a:pt x="815" y="177252"/>
                    <a:pt x="815" y="169756"/>
                  </a:cubicBezTo>
                  <a:lnTo>
                    <a:pt x="815" y="14395"/>
                  </a:lnTo>
                  <a:cubicBezTo>
                    <a:pt x="815" y="6898"/>
                    <a:pt x="6899" y="815"/>
                    <a:pt x="14395" y="815"/>
                  </a:cubicBezTo>
                  <a:cubicBezTo>
                    <a:pt x="21892" y="815"/>
                    <a:pt x="27976" y="6898"/>
                    <a:pt x="27976" y="14395"/>
                  </a:cubicBezTo>
                  <a:lnTo>
                    <a:pt x="27976" y="169756"/>
                  </a:lnTo>
                  <a:cubicBezTo>
                    <a:pt x="27976" y="177252"/>
                    <a:pt x="21892" y="183336"/>
                    <a:pt x="14395" y="1833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grpSp>
        <p:nvGrpSpPr>
          <p:cNvPr id="784" name="Google Shape;784;p64"/>
          <p:cNvGrpSpPr/>
          <p:nvPr/>
        </p:nvGrpSpPr>
        <p:grpSpPr>
          <a:xfrm>
            <a:off x="10092180" y="3781915"/>
            <a:ext cx="590097" cy="850418"/>
            <a:chOff x="4009117" y="5163565"/>
            <a:chExt cx="509539" cy="734322"/>
          </a:xfrm>
        </p:grpSpPr>
        <p:sp>
          <p:nvSpPr>
            <p:cNvPr id="785" name="Google Shape;785;p64"/>
            <p:cNvSpPr/>
            <p:nvPr/>
          </p:nvSpPr>
          <p:spPr>
            <a:xfrm>
              <a:off x="4009117" y="5163565"/>
              <a:ext cx="509539" cy="307461"/>
            </a:xfrm>
            <a:custGeom>
              <a:avLst/>
              <a:gdLst/>
              <a:ahLst/>
              <a:cxnLst/>
              <a:rect l="l" t="t" r="r" b="b"/>
              <a:pathLst>
                <a:path w="509539" h="307461" extrusionOk="0">
                  <a:moveTo>
                    <a:pt x="422027" y="307081"/>
                  </a:moveTo>
                  <a:lnTo>
                    <a:pt x="314904" y="307081"/>
                  </a:lnTo>
                  <a:lnTo>
                    <a:pt x="107177" y="306538"/>
                  </a:lnTo>
                  <a:cubicBezTo>
                    <a:pt x="106851" y="306538"/>
                    <a:pt x="106417" y="306538"/>
                    <a:pt x="106091" y="306538"/>
                  </a:cubicBezTo>
                  <a:cubicBezTo>
                    <a:pt x="77300" y="304148"/>
                    <a:pt x="50791" y="291111"/>
                    <a:pt x="31235" y="269926"/>
                  </a:cubicBezTo>
                  <a:cubicBezTo>
                    <a:pt x="11571" y="248631"/>
                    <a:pt x="815" y="220927"/>
                    <a:pt x="815" y="191919"/>
                  </a:cubicBezTo>
                  <a:cubicBezTo>
                    <a:pt x="815" y="160739"/>
                    <a:pt x="13309" y="131405"/>
                    <a:pt x="35907" y="109567"/>
                  </a:cubicBezTo>
                  <a:cubicBezTo>
                    <a:pt x="57962" y="88273"/>
                    <a:pt x="86426" y="76974"/>
                    <a:pt x="118368" y="76757"/>
                  </a:cubicBezTo>
                  <a:lnTo>
                    <a:pt x="121192" y="76757"/>
                  </a:lnTo>
                  <a:lnTo>
                    <a:pt x="122713" y="74367"/>
                  </a:lnTo>
                  <a:cubicBezTo>
                    <a:pt x="151069" y="28301"/>
                    <a:pt x="200176" y="815"/>
                    <a:pt x="254063" y="815"/>
                  </a:cubicBezTo>
                  <a:cubicBezTo>
                    <a:pt x="265362" y="815"/>
                    <a:pt x="276879" y="2010"/>
                    <a:pt x="288069" y="4400"/>
                  </a:cubicBezTo>
                  <a:cubicBezTo>
                    <a:pt x="352821" y="18089"/>
                    <a:pt x="399212" y="66436"/>
                    <a:pt x="408990" y="130535"/>
                  </a:cubicBezTo>
                  <a:lnTo>
                    <a:pt x="409750" y="135316"/>
                  </a:lnTo>
                  <a:lnTo>
                    <a:pt x="414530" y="134881"/>
                  </a:lnTo>
                  <a:cubicBezTo>
                    <a:pt x="417138" y="134664"/>
                    <a:pt x="419636" y="134447"/>
                    <a:pt x="422027" y="134447"/>
                  </a:cubicBezTo>
                  <a:cubicBezTo>
                    <a:pt x="470373" y="134447"/>
                    <a:pt x="509594" y="173233"/>
                    <a:pt x="509594" y="220818"/>
                  </a:cubicBezTo>
                  <a:cubicBezTo>
                    <a:pt x="509594" y="268404"/>
                    <a:pt x="470265" y="307081"/>
                    <a:pt x="422027" y="307081"/>
                  </a:cubicBezTo>
                  <a:close/>
                  <a:moveTo>
                    <a:pt x="107720" y="279377"/>
                  </a:moveTo>
                  <a:lnTo>
                    <a:pt x="314795" y="279920"/>
                  </a:lnTo>
                  <a:lnTo>
                    <a:pt x="421918" y="279920"/>
                  </a:lnTo>
                  <a:cubicBezTo>
                    <a:pt x="455272" y="279920"/>
                    <a:pt x="482324" y="253412"/>
                    <a:pt x="482324" y="220710"/>
                  </a:cubicBezTo>
                  <a:cubicBezTo>
                    <a:pt x="482324" y="188117"/>
                    <a:pt x="455163" y="161499"/>
                    <a:pt x="421918" y="161499"/>
                  </a:cubicBezTo>
                  <a:cubicBezTo>
                    <a:pt x="420397" y="161499"/>
                    <a:pt x="418876" y="161608"/>
                    <a:pt x="417029" y="161716"/>
                  </a:cubicBezTo>
                  <a:lnTo>
                    <a:pt x="399429" y="163346"/>
                  </a:lnTo>
                  <a:cubicBezTo>
                    <a:pt x="392258" y="163998"/>
                    <a:pt x="385848" y="159000"/>
                    <a:pt x="384762" y="151830"/>
                  </a:cubicBezTo>
                  <a:lnTo>
                    <a:pt x="382046" y="134338"/>
                  </a:lnTo>
                  <a:cubicBezTo>
                    <a:pt x="374006" y="81646"/>
                    <a:pt x="335764" y="41991"/>
                    <a:pt x="282311" y="30692"/>
                  </a:cubicBezTo>
                  <a:cubicBezTo>
                    <a:pt x="272859" y="28736"/>
                    <a:pt x="263298" y="27650"/>
                    <a:pt x="253846" y="27650"/>
                  </a:cubicBezTo>
                  <a:cubicBezTo>
                    <a:pt x="209411" y="27650"/>
                    <a:pt x="168995" y="50356"/>
                    <a:pt x="145637" y="88273"/>
                  </a:cubicBezTo>
                  <a:lnTo>
                    <a:pt x="140205" y="97073"/>
                  </a:lnTo>
                  <a:cubicBezTo>
                    <a:pt x="137706" y="101093"/>
                    <a:pt x="133360" y="103483"/>
                    <a:pt x="128689" y="103483"/>
                  </a:cubicBezTo>
                  <a:lnTo>
                    <a:pt x="118259" y="103483"/>
                  </a:lnTo>
                  <a:cubicBezTo>
                    <a:pt x="93488" y="103592"/>
                    <a:pt x="71542" y="112283"/>
                    <a:pt x="54593" y="128580"/>
                  </a:cubicBezTo>
                  <a:cubicBezTo>
                    <a:pt x="37319" y="145311"/>
                    <a:pt x="27759" y="167583"/>
                    <a:pt x="27759" y="191376"/>
                  </a:cubicBezTo>
                  <a:cubicBezTo>
                    <a:pt x="27867" y="237767"/>
                    <a:pt x="62199" y="275249"/>
                    <a:pt x="107720" y="2793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6" name="Google Shape;786;p64"/>
            <p:cNvSpPr/>
            <p:nvPr/>
          </p:nvSpPr>
          <p:spPr>
            <a:xfrm>
              <a:off x="4278662" y="5498079"/>
              <a:ext cx="220546" cy="399808"/>
            </a:xfrm>
            <a:custGeom>
              <a:avLst/>
              <a:gdLst/>
              <a:ahLst/>
              <a:cxnLst/>
              <a:rect l="l" t="t" r="r" b="b"/>
              <a:pathLst>
                <a:path w="220546" h="399808" extrusionOk="0">
                  <a:moveTo>
                    <a:pt x="181489" y="399537"/>
                  </a:moveTo>
                  <a:lnTo>
                    <a:pt x="39601" y="399537"/>
                  </a:lnTo>
                  <a:cubicBezTo>
                    <a:pt x="18198" y="399537"/>
                    <a:pt x="815" y="382154"/>
                    <a:pt x="815" y="360752"/>
                  </a:cubicBezTo>
                  <a:lnTo>
                    <a:pt x="815" y="39601"/>
                  </a:lnTo>
                  <a:cubicBezTo>
                    <a:pt x="815" y="18198"/>
                    <a:pt x="18198" y="815"/>
                    <a:pt x="39601" y="815"/>
                  </a:cubicBezTo>
                  <a:lnTo>
                    <a:pt x="181489" y="815"/>
                  </a:lnTo>
                  <a:cubicBezTo>
                    <a:pt x="202892" y="815"/>
                    <a:pt x="220275" y="18198"/>
                    <a:pt x="220275" y="39601"/>
                  </a:cubicBezTo>
                  <a:lnTo>
                    <a:pt x="220275" y="360752"/>
                  </a:lnTo>
                  <a:cubicBezTo>
                    <a:pt x="220275" y="382154"/>
                    <a:pt x="202892" y="399537"/>
                    <a:pt x="181489" y="399537"/>
                  </a:cubicBezTo>
                  <a:close/>
                  <a:moveTo>
                    <a:pt x="39601" y="27976"/>
                  </a:moveTo>
                  <a:cubicBezTo>
                    <a:pt x="33191" y="27976"/>
                    <a:pt x="27976" y="33191"/>
                    <a:pt x="27976" y="39601"/>
                  </a:cubicBezTo>
                  <a:lnTo>
                    <a:pt x="27976" y="360752"/>
                  </a:lnTo>
                  <a:cubicBezTo>
                    <a:pt x="27976" y="367162"/>
                    <a:pt x="33191" y="372376"/>
                    <a:pt x="39601" y="372376"/>
                  </a:cubicBezTo>
                  <a:lnTo>
                    <a:pt x="181489" y="372376"/>
                  </a:lnTo>
                  <a:cubicBezTo>
                    <a:pt x="187899" y="372376"/>
                    <a:pt x="193114" y="367162"/>
                    <a:pt x="193114" y="360752"/>
                  </a:cubicBezTo>
                  <a:lnTo>
                    <a:pt x="193114" y="39601"/>
                  </a:lnTo>
                  <a:cubicBezTo>
                    <a:pt x="193114" y="33191"/>
                    <a:pt x="187899" y="27976"/>
                    <a:pt x="181489" y="27976"/>
                  </a:cubicBezTo>
                  <a:lnTo>
                    <a:pt x="39601" y="27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7" name="Google Shape;787;p64"/>
            <p:cNvSpPr/>
            <p:nvPr/>
          </p:nvSpPr>
          <p:spPr>
            <a:xfrm>
              <a:off x="4319947" y="5562179"/>
              <a:ext cx="136891" cy="28247"/>
            </a:xfrm>
            <a:custGeom>
              <a:avLst/>
              <a:gdLst/>
              <a:ahLst/>
              <a:cxnLst/>
              <a:rect l="l" t="t" r="r" b="b"/>
              <a:pathLst>
                <a:path w="136891" h="28247" extrusionOk="0">
                  <a:moveTo>
                    <a:pt x="123039" y="27976"/>
                  </a:moveTo>
                  <a:lnTo>
                    <a:pt x="14395" y="27976"/>
                  </a:lnTo>
                  <a:cubicBezTo>
                    <a:pt x="6899" y="27976"/>
                    <a:pt x="815" y="21892"/>
                    <a:pt x="815" y="14395"/>
                  </a:cubicBezTo>
                  <a:cubicBezTo>
                    <a:pt x="815" y="6899"/>
                    <a:pt x="6899" y="815"/>
                    <a:pt x="14395" y="815"/>
                  </a:cubicBezTo>
                  <a:lnTo>
                    <a:pt x="123039" y="815"/>
                  </a:lnTo>
                  <a:cubicBezTo>
                    <a:pt x="130535" y="815"/>
                    <a:pt x="136620" y="6899"/>
                    <a:pt x="136620" y="14395"/>
                  </a:cubicBezTo>
                  <a:cubicBezTo>
                    <a:pt x="136620" y="21892"/>
                    <a:pt x="130535" y="27976"/>
                    <a:pt x="12303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8" name="Google Shape;788;p64"/>
            <p:cNvSpPr/>
            <p:nvPr/>
          </p:nvSpPr>
          <p:spPr>
            <a:xfrm>
              <a:off x="4413380" y="5664304"/>
              <a:ext cx="28247" cy="34765"/>
            </a:xfrm>
            <a:custGeom>
              <a:avLst/>
              <a:gdLst/>
              <a:ahLst/>
              <a:cxnLst/>
              <a:rect l="l" t="t" r="r" b="b"/>
              <a:pathLst>
                <a:path w="28247" h="34765" extrusionOk="0">
                  <a:moveTo>
                    <a:pt x="14395" y="34494"/>
                  </a:moveTo>
                  <a:cubicBezTo>
                    <a:pt x="6899" y="34494"/>
                    <a:pt x="815" y="28410"/>
                    <a:pt x="815" y="20914"/>
                  </a:cubicBezTo>
                  <a:lnTo>
                    <a:pt x="815" y="14395"/>
                  </a:lnTo>
                  <a:cubicBezTo>
                    <a:pt x="815" y="6899"/>
                    <a:pt x="6899" y="815"/>
                    <a:pt x="14395" y="815"/>
                  </a:cubicBezTo>
                  <a:cubicBezTo>
                    <a:pt x="21892" y="815"/>
                    <a:pt x="27976" y="6899"/>
                    <a:pt x="27976" y="14395"/>
                  </a:cubicBezTo>
                  <a:lnTo>
                    <a:pt x="27976" y="20914"/>
                  </a:lnTo>
                  <a:cubicBezTo>
                    <a:pt x="27976" y="28410"/>
                    <a:pt x="21892" y="34494"/>
                    <a:pt x="14395" y="34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89" name="Google Shape;789;p64"/>
            <p:cNvSpPr/>
            <p:nvPr/>
          </p:nvSpPr>
          <p:spPr>
            <a:xfrm>
              <a:off x="4028781" y="5495906"/>
              <a:ext cx="220546" cy="399808"/>
            </a:xfrm>
            <a:custGeom>
              <a:avLst/>
              <a:gdLst/>
              <a:ahLst/>
              <a:cxnLst/>
              <a:rect l="l" t="t" r="r" b="b"/>
              <a:pathLst>
                <a:path w="220546" h="399808" extrusionOk="0">
                  <a:moveTo>
                    <a:pt x="181489" y="399537"/>
                  </a:moveTo>
                  <a:lnTo>
                    <a:pt x="39601" y="399537"/>
                  </a:lnTo>
                  <a:cubicBezTo>
                    <a:pt x="18198" y="399537"/>
                    <a:pt x="815" y="382154"/>
                    <a:pt x="815" y="360752"/>
                  </a:cubicBezTo>
                  <a:lnTo>
                    <a:pt x="815" y="39601"/>
                  </a:lnTo>
                  <a:cubicBezTo>
                    <a:pt x="815" y="18198"/>
                    <a:pt x="18198" y="815"/>
                    <a:pt x="39601" y="815"/>
                  </a:cubicBezTo>
                  <a:lnTo>
                    <a:pt x="181489" y="815"/>
                  </a:lnTo>
                  <a:cubicBezTo>
                    <a:pt x="202892" y="815"/>
                    <a:pt x="220275" y="18198"/>
                    <a:pt x="220275" y="39601"/>
                  </a:cubicBezTo>
                  <a:lnTo>
                    <a:pt x="220275" y="360752"/>
                  </a:lnTo>
                  <a:cubicBezTo>
                    <a:pt x="220275" y="382154"/>
                    <a:pt x="202892" y="399537"/>
                    <a:pt x="181489" y="399537"/>
                  </a:cubicBezTo>
                  <a:close/>
                  <a:moveTo>
                    <a:pt x="39601" y="27976"/>
                  </a:moveTo>
                  <a:cubicBezTo>
                    <a:pt x="33191" y="27976"/>
                    <a:pt x="27976" y="33191"/>
                    <a:pt x="27976" y="39601"/>
                  </a:cubicBezTo>
                  <a:lnTo>
                    <a:pt x="27976" y="360752"/>
                  </a:lnTo>
                  <a:cubicBezTo>
                    <a:pt x="27976" y="367162"/>
                    <a:pt x="33191" y="372376"/>
                    <a:pt x="39601" y="372376"/>
                  </a:cubicBezTo>
                  <a:lnTo>
                    <a:pt x="181489" y="372376"/>
                  </a:lnTo>
                  <a:cubicBezTo>
                    <a:pt x="187899" y="372376"/>
                    <a:pt x="193114" y="367162"/>
                    <a:pt x="193114" y="360752"/>
                  </a:cubicBezTo>
                  <a:lnTo>
                    <a:pt x="193114" y="39601"/>
                  </a:lnTo>
                  <a:cubicBezTo>
                    <a:pt x="193114" y="33191"/>
                    <a:pt x="187899" y="27976"/>
                    <a:pt x="181489" y="27976"/>
                  </a:cubicBezTo>
                  <a:lnTo>
                    <a:pt x="39601" y="279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90" name="Google Shape;790;p64"/>
            <p:cNvSpPr/>
            <p:nvPr/>
          </p:nvSpPr>
          <p:spPr>
            <a:xfrm>
              <a:off x="4071152" y="5560006"/>
              <a:ext cx="136891" cy="28247"/>
            </a:xfrm>
            <a:custGeom>
              <a:avLst/>
              <a:gdLst/>
              <a:ahLst/>
              <a:cxnLst/>
              <a:rect l="l" t="t" r="r" b="b"/>
              <a:pathLst>
                <a:path w="136891" h="28247" extrusionOk="0">
                  <a:moveTo>
                    <a:pt x="123039" y="27976"/>
                  </a:moveTo>
                  <a:lnTo>
                    <a:pt x="14395" y="27976"/>
                  </a:lnTo>
                  <a:cubicBezTo>
                    <a:pt x="6899" y="27976"/>
                    <a:pt x="815" y="21892"/>
                    <a:pt x="815" y="14395"/>
                  </a:cubicBezTo>
                  <a:cubicBezTo>
                    <a:pt x="815" y="6899"/>
                    <a:pt x="6899" y="815"/>
                    <a:pt x="14395" y="815"/>
                  </a:cubicBezTo>
                  <a:lnTo>
                    <a:pt x="123039" y="815"/>
                  </a:lnTo>
                  <a:cubicBezTo>
                    <a:pt x="130535" y="815"/>
                    <a:pt x="136620" y="6899"/>
                    <a:pt x="136620" y="14395"/>
                  </a:cubicBezTo>
                  <a:cubicBezTo>
                    <a:pt x="136620" y="21892"/>
                    <a:pt x="130535" y="27976"/>
                    <a:pt x="123039" y="279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sp>
          <p:nvSpPr>
            <p:cNvPr id="791" name="Google Shape;791;p64"/>
            <p:cNvSpPr/>
            <p:nvPr/>
          </p:nvSpPr>
          <p:spPr>
            <a:xfrm>
              <a:off x="4164586" y="5662131"/>
              <a:ext cx="28247" cy="34765"/>
            </a:xfrm>
            <a:custGeom>
              <a:avLst/>
              <a:gdLst/>
              <a:ahLst/>
              <a:cxnLst/>
              <a:rect l="l" t="t" r="r" b="b"/>
              <a:pathLst>
                <a:path w="28247" h="34765" extrusionOk="0">
                  <a:moveTo>
                    <a:pt x="14395" y="34494"/>
                  </a:moveTo>
                  <a:cubicBezTo>
                    <a:pt x="6899" y="34494"/>
                    <a:pt x="815" y="28410"/>
                    <a:pt x="815" y="20914"/>
                  </a:cubicBezTo>
                  <a:lnTo>
                    <a:pt x="815" y="14395"/>
                  </a:lnTo>
                  <a:cubicBezTo>
                    <a:pt x="815" y="6899"/>
                    <a:pt x="6899" y="815"/>
                    <a:pt x="14395" y="815"/>
                  </a:cubicBezTo>
                  <a:cubicBezTo>
                    <a:pt x="21892" y="815"/>
                    <a:pt x="27976" y="6899"/>
                    <a:pt x="27976" y="14395"/>
                  </a:cubicBezTo>
                  <a:lnTo>
                    <a:pt x="27976" y="20914"/>
                  </a:lnTo>
                  <a:cubicBezTo>
                    <a:pt x="27976" y="28410"/>
                    <a:pt x="21892" y="34494"/>
                    <a:pt x="14395" y="344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800"/>
                <a:buFont typeface="Arial"/>
                <a:buNone/>
              </a:pPr>
              <a:endParaRPr sz="800" b="0" i="0" u="none" strike="noStrike" cap="none">
                <a:solidFill>
                  <a:srgbClr val="000000"/>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74"/>
        <p:cNvGrpSpPr/>
        <p:nvPr/>
      </p:nvGrpSpPr>
      <p:grpSpPr>
        <a:xfrm>
          <a:off x="0" y="0"/>
          <a:ext cx="0" cy="0"/>
          <a:chOff x="0" y="0"/>
          <a:chExt cx="0" cy="0"/>
        </a:xfrm>
      </p:grpSpPr>
      <p:sp>
        <p:nvSpPr>
          <p:cNvPr id="5775" name="Google Shape;5775;p146"/>
          <p:cNvSpPr txBox="1"/>
          <p:nvPr/>
        </p:nvSpPr>
        <p:spPr>
          <a:xfrm>
            <a:off x="469557" y="812801"/>
            <a:ext cx="3364724" cy="5364300"/>
          </a:xfrm>
          <a:prstGeom prst="rect">
            <a:avLst/>
          </a:prstGeom>
          <a:noFill/>
          <a:ln>
            <a:noFill/>
          </a:ln>
        </p:spPr>
        <p:txBody>
          <a:bodyPr spcFirstLastPara="1" wrap="square" lIns="0" tIns="0" rIns="0" bIns="0" anchor="ctr" anchorCtr="0">
            <a:noAutofit/>
          </a:bodyPr>
          <a:lstStyle/>
          <a:p>
            <a:pPr marR="0" lvl="0" algn="ctr" rtl="0">
              <a:lnSpc>
                <a:spcPct val="80000"/>
              </a:lnSpc>
              <a:spcBef>
                <a:spcPts val="0"/>
              </a:spcBef>
              <a:spcAft>
                <a:spcPts val="0"/>
              </a:spcAft>
              <a:buClr>
                <a:schemeClr val="dk1"/>
              </a:buClr>
              <a:buSzPts val="4200"/>
            </a:pPr>
            <a:r>
              <a:rPr lang="en-US" sz="4200" b="1" dirty="0">
                <a:solidFill>
                  <a:schemeClr val="dk1"/>
                </a:solidFill>
                <a:latin typeface="Arial"/>
                <a:ea typeface="Arial"/>
                <a:cs typeface="Arial"/>
                <a:sym typeface="Arial"/>
              </a:rPr>
              <a:t>Life Cycle of Investigation</a:t>
            </a:r>
            <a:endParaRPr dirty="0"/>
          </a:p>
          <a:p>
            <a:pPr marR="0" lvl="1" algn="l" rtl="0">
              <a:lnSpc>
                <a:spcPct val="83000"/>
              </a:lnSpc>
              <a:spcBef>
                <a:spcPts val="300"/>
              </a:spcBef>
              <a:spcAft>
                <a:spcPts val="0"/>
              </a:spcAft>
              <a:buClr>
                <a:schemeClr val="accent1"/>
              </a:buClr>
              <a:buSzPts val="2200"/>
            </a:pPr>
            <a:r>
              <a:rPr lang="en-US" sz="2200" dirty="0">
                <a:solidFill>
                  <a:schemeClr val="accent1"/>
                </a:solidFill>
              </a:rPr>
              <a:t>Before RBA and Splunk, the process was slow, time consuming, reactive!</a:t>
            </a:r>
            <a:endParaRPr dirty="0"/>
          </a:p>
        </p:txBody>
      </p:sp>
      <p:sp>
        <p:nvSpPr>
          <p:cNvPr id="5776" name="Google Shape;5776;p146"/>
          <p:cNvSpPr/>
          <p:nvPr/>
        </p:nvSpPr>
        <p:spPr>
          <a:xfrm>
            <a:off x="6408592" y="2025690"/>
            <a:ext cx="3207900" cy="3207900"/>
          </a:xfrm>
          <a:prstGeom prst="blockArc">
            <a:avLst>
              <a:gd name="adj1" fmla="val 11880000"/>
              <a:gd name="adj2" fmla="val 16200000"/>
              <a:gd name="adj3" fmla="val 4643"/>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46"/>
          <p:cNvSpPr/>
          <p:nvPr/>
        </p:nvSpPr>
        <p:spPr>
          <a:xfrm>
            <a:off x="6408592" y="2025690"/>
            <a:ext cx="3207900" cy="3207900"/>
          </a:xfrm>
          <a:prstGeom prst="blockArc">
            <a:avLst>
              <a:gd name="adj1" fmla="val 7560000"/>
              <a:gd name="adj2" fmla="val 1188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46"/>
          <p:cNvSpPr/>
          <p:nvPr/>
        </p:nvSpPr>
        <p:spPr>
          <a:xfrm>
            <a:off x="6408592" y="2025690"/>
            <a:ext cx="3207900" cy="3207900"/>
          </a:xfrm>
          <a:prstGeom prst="blockArc">
            <a:avLst>
              <a:gd name="adj1" fmla="val 3240000"/>
              <a:gd name="adj2" fmla="val 756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46"/>
          <p:cNvSpPr/>
          <p:nvPr/>
        </p:nvSpPr>
        <p:spPr>
          <a:xfrm>
            <a:off x="6408592" y="2025690"/>
            <a:ext cx="3207900" cy="3207900"/>
          </a:xfrm>
          <a:prstGeom prst="blockArc">
            <a:avLst>
              <a:gd name="adj1" fmla="val 20520000"/>
              <a:gd name="adj2" fmla="val 324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46"/>
          <p:cNvSpPr/>
          <p:nvPr/>
        </p:nvSpPr>
        <p:spPr>
          <a:xfrm>
            <a:off x="6408592" y="2025690"/>
            <a:ext cx="3207900" cy="3207900"/>
          </a:xfrm>
          <a:prstGeom prst="blockArc">
            <a:avLst>
              <a:gd name="adj1" fmla="val 16200000"/>
              <a:gd name="adj2" fmla="val 20520000"/>
              <a:gd name="adj3" fmla="val 4644"/>
            </a:avLst>
          </a:prstGeom>
          <a:solidFill>
            <a:srgbClr val="E6E6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46"/>
          <p:cNvSpPr/>
          <p:nvPr/>
        </p:nvSpPr>
        <p:spPr>
          <a:xfrm>
            <a:off x="7273685" y="2890784"/>
            <a:ext cx="1477500" cy="1477500"/>
          </a:xfrm>
          <a:prstGeom prst="ellipse">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Font typeface="Arial"/>
              <a:buNone/>
            </a:pPr>
            <a:endParaRPr sz="1800">
              <a:solidFill>
                <a:schemeClr val="dk1"/>
              </a:solidFill>
            </a:endParaRPr>
          </a:p>
        </p:txBody>
      </p:sp>
      <p:sp>
        <p:nvSpPr>
          <p:cNvPr id="5782" name="Google Shape;5782;p146"/>
          <p:cNvSpPr txBox="1"/>
          <p:nvPr/>
        </p:nvSpPr>
        <p:spPr>
          <a:xfrm>
            <a:off x="7490073" y="3107172"/>
            <a:ext cx="1044900" cy="10449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5783" name="Google Shape;5783;p146"/>
          <p:cNvSpPr/>
          <p:nvPr/>
        </p:nvSpPr>
        <p:spPr>
          <a:xfrm>
            <a:off x="7495324" y="1545769"/>
            <a:ext cx="1034400" cy="1034400"/>
          </a:xfrm>
          <a:prstGeom prst="ellipse">
            <a:avLst/>
          </a:prstGeom>
          <a:solidFill>
            <a:schemeClr val="lt1"/>
          </a:solidFill>
          <a:ln w="25400"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46"/>
          <p:cNvSpPr txBox="1"/>
          <p:nvPr/>
        </p:nvSpPr>
        <p:spPr>
          <a:xfrm>
            <a:off x="7646796" y="1697241"/>
            <a:ext cx="731400" cy="731400"/>
          </a:xfrm>
          <a:prstGeom prst="rect">
            <a:avLst/>
          </a:prstGeom>
          <a:noFill/>
          <a:ln>
            <a:noFill/>
          </a:ln>
        </p:spPr>
        <p:txBody>
          <a:bodyPr spcFirstLastPara="1" wrap="square" lIns="91425" tIns="45700" rIns="91425" bIns="45700" anchor="ctr" anchorCtr="0">
            <a:noAutofit/>
          </a:bodyPr>
          <a:lstStyle/>
          <a:p>
            <a:pPr marL="0" marR="0" lvl="0" indent="0" algn="ctr" rtl="0">
              <a:lnSpc>
                <a:spcPct val="82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t>
            </a:r>
            <a:endParaRPr/>
          </a:p>
        </p:txBody>
      </p:sp>
      <p:sp>
        <p:nvSpPr>
          <p:cNvPr id="5785" name="Google Shape;5785;p146"/>
          <p:cNvSpPr/>
          <p:nvPr/>
        </p:nvSpPr>
        <p:spPr>
          <a:xfrm>
            <a:off x="8985300" y="2628300"/>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46"/>
          <p:cNvSpPr txBox="1"/>
          <p:nvPr/>
        </p:nvSpPr>
        <p:spPr>
          <a:xfrm>
            <a:off x="9136772" y="2779772"/>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5787" name="Google Shape;5787;p146"/>
          <p:cNvSpPr/>
          <p:nvPr/>
        </p:nvSpPr>
        <p:spPr>
          <a:xfrm>
            <a:off x="8416180" y="4379872"/>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46"/>
          <p:cNvSpPr txBox="1"/>
          <p:nvPr/>
        </p:nvSpPr>
        <p:spPr>
          <a:xfrm>
            <a:off x="9983355" y="4620655"/>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dirty="0">
                <a:solidFill>
                  <a:srgbClr val="FFFFFF"/>
                </a:solidFill>
                <a:latin typeface="Arial"/>
                <a:ea typeface="Arial"/>
                <a:cs typeface="Arial"/>
                <a:sym typeface="Arial"/>
              </a:rPr>
              <a:t> </a:t>
            </a:r>
            <a:endParaRPr dirty="0"/>
          </a:p>
        </p:txBody>
      </p:sp>
      <p:sp>
        <p:nvSpPr>
          <p:cNvPr id="5789" name="Google Shape;5789;p146"/>
          <p:cNvSpPr/>
          <p:nvPr/>
        </p:nvSpPr>
        <p:spPr>
          <a:xfrm>
            <a:off x="6574468" y="4379872"/>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46"/>
          <p:cNvSpPr txBox="1"/>
          <p:nvPr/>
        </p:nvSpPr>
        <p:spPr>
          <a:xfrm>
            <a:off x="6725940" y="4531344"/>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5791" name="Google Shape;5791;p146"/>
          <p:cNvSpPr/>
          <p:nvPr/>
        </p:nvSpPr>
        <p:spPr>
          <a:xfrm>
            <a:off x="6005347" y="2628300"/>
            <a:ext cx="1034400" cy="1034400"/>
          </a:xfrm>
          <a:prstGeom prst="ellipse">
            <a:avLst/>
          </a:prstGeom>
          <a:solidFill>
            <a:srgbClr val="FFFFFF"/>
          </a:solidFill>
          <a:ln w="25400" cap="flat" cmpd="sng">
            <a:solidFill>
              <a:srgbClr val="00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46"/>
          <p:cNvSpPr txBox="1"/>
          <p:nvPr/>
        </p:nvSpPr>
        <p:spPr>
          <a:xfrm>
            <a:off x="6156819" y="2779772"/>
            <a:ext cx="731400" cy="731400"/>
          </a:xfrm>
          <a:prstGeom prst="rect">
            <a:avLst/>
          </a:prstGeom>
          <a:noFill/>
          <a:ln>
            <a:noFill/>
          </a:ln>
        </p:spPr>
        <p:txBody>
          <a:bodyPr spcFirstLastPara="1" wrap="square" lIns="59675" tIns="59675" rIns="59675" bIns="59675" anchor="ctr" anchorCtr="0">
            <a:noAutofit/>
          </a:bodyPr>
          <a:lstStyle/>
          <a:p>
            <a:pPr marL="0" marR="0" lvl="0" indent="0" algn="ctr" rtl="0">
              <a:lnSpc>
                <a:spcPct val="90000"/>
              </a:lnSpc>
              <a:spcBef>
                <a:spcPts val="0"/>
              </a:spcBef>
              <a:spcAft>
                <a:spcPts val="0"/>
              </a:spcAft>
              <a:buClr>
                <a:schemeClr val="dk1"/>
              </a:buClr>
              <a:buSzPts val="4700"/>
              <a:buFont typeface="Arial"/>
              <a:buNone/>
            </a:pPr>
            <a:endParaRPr sz="4700">
              <a:solidFill>
                <a:srgbClr val="FFFFFF"/>
              </a:solidFill>
              <a:latin typeface="Arial"/>
              <a:ea typeface="Arial"/>
              <a:cs typeface="Arial"/>
              <a:sym typeface="Arial"/>
            </a:endParaRPr>
          </a:p>
        </p:txBody>
      </p:sp>
      <p:grpSp>
        <p:nvGrpSpPr>
          <p:cNvPr id="5793" name="Google Shape;5793;p146"/>
          <p:cNvGrpSpPr/>
          <p:nvPr/>
        </p:nvGrpSpPr>
        <p:grpSpPr>
          <a:xfrm>
            <a:off x="8670543" y="4636149"/>
            <a:ext cx="520140" cy="522305"/>
            <a:chOff x="3536" y="1855"/>
            <a:chExt cx="608" cy="611"/>
          </a:xfrm>
        </p:grpSpPr>
        <p:sp>
          <p:nvSpPr>
            <p:cNvPr id="5794" name="Google Shape;5794;p146"/>
            <p:cNvSpPr/>
            <p:nvPr/>
          </p:nvSpPr>
          <p:spPr>
            <a:xfrm>
              <a:off x="3672" y="1986"/>
              <a:ext cx="108" cy="105"/>
            </a:xfrm>
            <a:custGeom>
              <a:avLst/>
              <a:gdLst/>
              <a:ahLst/>
              <a:cxnLst/>
              <a:rect l="l" t="t" r="r" b="b"/>
              <a:pathLst>
                <a:path w="157" h="154" extrusionOk="0">
                  <a:moveTo>
                    <a:pt x="142" y="0"/>
                  </a:moveTo>
                  <a:cubicBezTo>
                    <a:pt x="139" y="0"/>
                    <a:pt x="136" y="0"/>
                    <a:pt x="133" y="0"/>
                  </a:cubicBezTo>
                  <a:cubicBezTo>
                    <a:pt x="133" y="0"/>
                    <a:pt x="133" y="0"/>
                    <a:pt x="133" y="0"/>
                  </a:cubicBezTo>
                  <a:cubicBezTo>
                    <a:pt x="61" y="2"/>
                    <a:pt x="4" y="62"/>
                    <a:pt x="1" y="137"/>
                  </a:cubicBezTo>
                  <a:cubicBezTo>
                    <a:pt x="0" y="146"/>
                    <a:pt x="7" y="153"/>
                    <a:pt x="16" y="154"/>
                  </a:cubicBezTo>
                  <a:cubicBezTo>
                    <a:pt x="16" y="154"/>
                    <a:pt x="17" y="154"/>
                    <a:pt x="17" y="154"/>
                  </a:cubicBezTo>
                  <a:cubicBezTo>
                    <a:pt x="25" y="154"/>
                    <a:pt x="32" y="147"/>
                    <a:pt x="33" y="138"/>
                  </a:cubicBezTo>
                  <a:cubicBezTo>
                    <a:pt x="35" y="80"/>
                    <a:pt x="79" y="33"/>
                    <a:pt x="134" y="32"/>
                  </a:cubicBezTo>
                  <a:cubicBezTo>
                    <a:pt x="134" y="32"/>
                    <a:pt x="134" y="32"/>
                    <a:pt x="134" y="32"/>
                  </a:cubicBezTo>
                  <a:cubicBezTo>
                    <a:pt x="136" y="32"/>
                    <a:pt x="138" y="32"/>
                    <a:pt x="140" y="32"/>
                  </a:cubicBezTo>
                  <a:cubicBezTo>
                    <a:pt x="149" y="32"/>
                    <a:pt x="157" y="25"/>
                    <a:pt x="157" y="17"/>
                  </a:cubicBezTo>
                  <a:cubicBezTo>
                    <a:pt x="157" y="8"/>
                    <a:pt x="151" y="0"/>
                    <a:pt x="14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5" name="Google Shape;5795;p146"/>
            <p:cNvSpPr/>
            <p:nvPr/>
          </p:nvSpPr>
          <p:spPr>
            <a:xfrm>
              <a:off x="3614" y="1929"/>
              <a:ext cx="304" cy="307"/>
            </a:xfrm>
            <a:custGeom>
              <a:avLst/>
              <a:gdLst/>
              <a:ahLst/>
              <a:cxnLst/>
              <a:rect l="l" t="t" r="r" b="b"/>
              <a:pathLst>
                <a:path w="445" h="451" extrusionOk="0">
                  <a:moveTo>
                    <a:pt x="231" y="5"/>
                  </a:moveTo>
                  <a:cubicBezTo>
                    <a:pt x="111" y="0"/>
                    <a:pt x="9" y="95"/>
                    <a:pt x="5" y="217"/>
                  </a:cubicBezTo>
                  <a:cubicBezTo>
                    <a:pt x="0" y="339"/>
                    <a:pt x="94" y="442"/>
                    <a:pt x="214" y="446"/>
                  </a:cubicBezTo>
                  <a:cubicBezTo>
                    <a:pt x="334" y="451"/>
                    <a:pt x="436" y="356"/>
                    <a:pt x="440" y="234"/>
                  </a:cubicBezTo>
                  <a:cubicBezTo>
                    <a:pt x="445" y="112"/>
                    <a:pt x="351" y="10"/>
                    <a:pt x="231" y="5"/>
                  </a:cubicBezTo>
                  <a:close/>
                  <a:moveTo>
                    <a:pt x="408" y="233"/>
                  </a:moveTo>
                  <a:cubicBezTo>
                    <a:pt x="404" y="335"/>
                    <a:pt x="323" y="415"/>
                    <a:pt x="223" y="415"/>
                  </a:cubicBezTo>
                  <a:cubicBezTo>
                    <a:pt x="220" y="415"/>
                    <a:pt x="218" y="414"/>
                    <a:pt x="215" y="414"/>
                  </a:cubicBezTo>
                  <a:cubicBezTo>
                    <a:pt x="113" y="410"/>
                    <a:pt x="33" y="322"/>
                    <a:pt x="37" y="218"/>
                  </a:cubicBezTo>
                  <a:cubicBezTo>
                    <a:pt x="41" y="117"/>
                    <a:pt x="122" y="37"/>
                    <a:pt x="222" y="37"/>
                  </a:cubicBezTo>
                  <a:cubicBezTo>
                    <a:pt x="225" y="37"/>
                    <a:pt x="227" y="37"/>
                    <a:pt x="230" y="37"/>
                  </a:cubicBezTo>
                  <a:cubicBezTo>
                    <a:pt x="332" y="41"/>
                    <a:pt x="412" y="129"/>
                    <a:pt x="408" y="2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6" name="Google Shape;5796;p146"/>
            <p:cNvSpPr/>
            <p:nvPr/>
          </p:nvSpPr>
          <p:spPr>
            <a:xfrm>
              <a:off x="3536" y="1855"/>
              <a:ext cx="608" cy="611"/>
            </a:xfrm>
            <a:custGeom>
              <a:avLst/>
              <a:gdLst/>
              <a:ahLst/>
              <a:cxnLst/>
              <a:rect l="l" t="t" r="r" b="b"/>
              <a:pathLst>
                <a:path w="891" h="898" extrusionOk="0">
                  <a:moveTo>
                    <a:pt x="873" y="752"/>
                  </a:moveTo>
                  <a:cubicBezTo>
                    <a:pt x="629" y="488"/>
                    <a:pt x="629" y="488"/>
                    <a:pt x="629" y="488"/>
                  </a:cubicBezTo>
                  <a:cubicBezTo>
                    <a:pt x="651" y="446"/>
                    <a:pt x="664" y="399"/>
                    <a:pt x="666" y="348"/>
                  </a:cubicBezTo>
                  <a:cubicBezTo>
                    <a:pt x="673" y="167"/>
                    <a:pt x="531" y="13"/>
                    <a:pt x="349" y="7"/>
                  </a:cubicBezTo>
                  <a:cubicBezTo>
                    <a:pt x="167" y="0"/>
                    <a:pt x="14" y="141"/>
                    <a:pt x="7" y="323"/>
                  </a:cubicBezTo>
                  <a:cubicBezTo>
                    <a:pt x="0" y="505"/>
                    <a:pt x="142" y="658"/>
                    <a:pt x="324" y="665"/>
                  </a:cubicBezTo>
                  <a:cubicBezTo>
                    <a:pt x="388" y="667"/>
                    <a:pt x="449" y="651"/>
                    <a:pt x="501" y="621"/>
                  </a:cubicBezTo>
                  <a:cubicBezTo>
                    <a:pt x="738" y="877"/>
                    <a:pt x="738" y="877"/>
                    <a:pt x="738" y="877"/>
                  </a:cubicBezTo>
                  <a:cubicBezTo>
                    <a:pt x="756" y="896"/>
                    <a:pt x="787" y="898"/>
                    <a:pt x="806" y="880"/>
                  </a:cubicBezTo>
                  <a:cubicBezTo>
                    <a:pt x="871" y="820"/>
                    <a:pt x="871" y="820"/>
                    <a:pt x="871" y="820"/>
                  </a:cubicBezTo>
                  <a:cubicBezTo>
                    <a:pt x="890" y="802"/>
                    <a:pt x="891" y="771"/>
                    <a:pt x="873" y="752"/>
                  </a:cubicBezTo>
                  <a:close/>
                  <a:moveTo>
                    <a:pt x="491" y="589"/>
                  </a:moveTo>
                  <a:cubicBezTo>
                    <a:pt x="445" y="618"/>
                    <a:pt x="392" y="633"/>
                    <a:pt x="337" y="633"/>
                  </a:cubicBezTo>
                  <a:cubicBezTo>
                    <a:pt x="333" y="633"/>
                    <a:pt x="329" y="633"/>
                    <a:pt x="325" y="633"/>
                  </a:cubicBezTo>
                  <a:cubicBezTo>
                    <a:pt x="246" y="630"/>
                    <a:pt x="172" y="596"/>
                    <a:pt x="118" y="538"/>
                  </a:cubicBezTo>
                  <a:cubicBezTo>
                    <a:pt x="64" y="479"/>
                    <a:pt x="36" y="404"/>
                    <a:pt x="39" y="324"/>
                  </a:cubicBezTo>
                  <a:cubicBezTo>
                    <a:pt x="45" y="164"/>
                    <a:pt x="176" y="38"/>
                    <a:pt x="336" y="38"/>
                  </a:cubicBezTo>
                  <a:cubicBezTo>
                    <a:pt x="340" y="38"/>
                    <a:pt x="344" y="38"/>
                    <a:pt x="348" y="38"/>
                  </a:cubicBezTo>
                  <a:cubicBezTo>
                    <a:pt x="512" y="45"/>
                    <a:pt x="640" y="183"/>
                    <a:pt x="634" y="347"/>
                  </a:cubicBezTo>
                  <a:cubicBezTo>
                    <a:pt x="631" y="406"/>
                    <a:pt x="612" y="462"/>
                    <a:pt x="578" y="510"/>
                  </a:cubicBezTo>
                  <a:cubicBezTo>
                    <a:pt x="567" y="524"/>
                    <a:pt x="556" y="538"/>
                    <a:pt x="542" y="550"/>
                  </a:cubicBezTo>
                  <a:cubicBezTo>
                    <a:pt x="527" y="565"/>
                    <a:pt x="510" y="578"/>
                    <a:pt x="491" y="589"/>
                  </a:cubicBezTo>
                  <a:close/>
                  <a:moveTo>
                    <a:pt x="854" y="785"/>
                  </a:moveTo>
                  <a:cubicBezTo>
                    <a:pt x="854" y="788"/>
                    <a:pt x="853" y="792"/>
                    <a:pt x="849" y="796"/>
                  </a:cubicBezTo>
                  <a:cubicBezTo>
                    <a:pt x="784" y="856"/>
                    <a:pt x="784" y="856"/>
                    <a:pt x="784" y="856"/>
                  </a:cubicBezTo>
                  <a:cubicBezTo>
                    <a:pt x="780" y="860"/>
                    <a:pt x="776" y="860"/>
                    <a:pt x="773" y="860"/>
                  </a:cubicBezTo>
                  <a:cubicBezTo>
                    <a:pt x="771" y="860"/>
                    <a:pt x="766" y="860"/>
                    <a:pt x="762" y="855"/>
                  </a:cubicBezTo>
                  <a:cubicBezTo>
                    <a:pt x="550" y="627"/>
                    <a:pt x="550" y="627"/>
                    <a:pt x="550" y="627"/>
                  </a:cubicBezTo>
                  <a:cubicBezTo>
                    <a:pt x="583" y="603"/>
                    <a:pt x="611" y="574"/>
                    <a:pt x="634" y="541"/>
                  </a:cubicBezTo>
                  <a:cubicBezTo>
                    <a:pt x="850" y="774"/>
                    <a:pt x="850" y="774"/>
                    <a:pt x="850" y="774"/>
                  </a:cubicBezTo>
                  <a:cubicBezTo>
                    <a:pt x="854" y="778"/>
                    <a:pt x="854" y="783"/>
                    <a:pt x="854" y="78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797" name="Google Shape;5797;p146"/>
          <p:cNvGrpSpPr/>
          <p:nvPr/>
        </p:nvGrpSpPr>
        <p:grpSpPr>
          <a:xfrm>
            <a:off x="7774398" y="1828813"/>
            <a:ext cx="484981" cy="484125"/>
            <a:chOff x="3913188" y="4976462"/>
            <a:chExt cx="900114" cy="898525"/>
          </a:xfrm>
        </p:grpSpPr>
        <p:sp>
          <p:nvSpPr>
            <p:cNvPr id="5798" name="Google Shape;5798;p146"/>
            <p:cNvSpPr/>
            <p:nvPr/>
          </p:nvSpPr>
          <p:spPr>
            <a:xfrm>
              <a:off x="3913188" y="4976462"/>
              <a:ext cx="900114" cy="898525"/>
            </a:xfrm>
            <a:custGeom>
              <a:avLst/>
              <a:gdLst/>
              <a:ahLst/>
              <a:cxnLst/>
              <a:rect l="l" t="t" r="r" b="b"/>
              <a:pathLst>
                <a:path w="832" h="832" extrusionOk="0">
                  <a:moveTo>
                    <a:pt x="416" y="0"/>
                  </a:moveTo>
                  <a:cubicBezTo>
                    <a:pt x="187" y="0"/>
                    <a:pt x="0" y="186"/>
                    <a:pt x="0" y="416"/>
                  </a:cubicBezTo>
                  <a:cubicBezTo>
                    <a:pt x="0" y="646"/>
                    <a:pt x="187" y="832"/>
                    <a:pt x="416" y="832"/>
                  </a:cubicBezTo>
                  <a:cubicBezTo>
                    <a:pt x="646" y="832"/>
                    <a:pt x="832" y="646"/>
                    <a:pt x="832" y="416"/>
                  </a:cubicBezTo>
                  <a:cubicBezTo>
                    <a:pt x="832" y="186"/>
                    <a:pt x="646" y="0"/>
                    <a:pt x="416" y="0"/>
                  </a:cubicBezTo>
                  <a:close/>
                  <a:moveTo>
                    <a:pt x="416" y="800"/>
                  </a:moveTo>
                  <a:cubicBezTo>
                    <a:pt x="205" y="800"/>
                    <a:pt x="32" y="628"/>
                    <a:pt x="32" y="416"/>
                  </a:cubicBezTo>
                  <a:cubicBezTo>
                    <a:pt x="32" y="204"/>
                    <a:pt x="205" y="32"/>
                    <a:pt x="416" y="32"/>
                  </a:cubicBezTo>
                  <a:cubicBezTo>
                    <a:pt x="628" y="32"/>
                    <a:pt x="800" y="204"/>
                    <a:pt x="800" y="416"/>
                  </a:cubicBezTo>
                  <a:cubicBezTo>
                    <a:pt x="800" y="628"/>
                    <a:pt x="628" y="800"/>
                    <a:pt x="416" y="8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799" name="Google Shape;5799;p146"/>
            <p:cNvSpPr/>
            <p:nvPr/>
          </p:nvSpPr>
          <p:spPr>
            <a:xfrm>
              <a:off x="4040188" y="5162199"/>
              <a:ext cx="652463" cy="527050"/>
            </a:xfrm>
            <a:custGeom>
              <a:avLst/>
              <a:gdLst/>
              <a:ahLst/>
              <a:cxnLst/>
              <a:rect l="l" t="t" r="r" b="b"/>
              <a:pathLst>
                <a:path w="602" h="489" extrusionOk="0">
                  <a:moveTo>
                    <a:pt x="584" y="56"/>
                  </a:moveTo>
                  <a:cubicBezTo>
                    <a:pt x="546" y="18"/>
                    <a:pt x="546" y="18"/>
                    <a:pt x="546" y="18"/>
                  </a:cubicBezTo>
                  <a:cubicBezTo>
                    <a:pt x="534" y="6"/>
                    <a:pt x="518" y="0"/>
                    <a:pt x="501" y="0"/>
                  </a:cubicBezTo>
                  <a:cubicBezTo>
                    <a:pt x="483" y="0"/>
                    <a:pt x="467" y="6"/>
                    <a:pt x="455" y="18"/>
                  </a:cubicBezTo>
                  <a:cubicBezTo>
                    <a:pt x="215" y="258"/>
                    <a:pt x="215" y="258"/>
                    <a:pt x="215" y="258"/>
                  </a:cubicBezTo>
                  <a:cubicBezTo>
                    <a:pt x="154" y="197"/>
                    <a:pt x="154" y="197"/>
                    <a:pt x="154" y="197"/>
                  </a:cubicBezTo>
                  <a:cubicBezTo>
                    <a:pt x="141" y="184"/>
                    <a:pt x="125" y="178"/>
                    <a:pt x="108" y="178"/>
                  </a:cubicBezTo>
                  <a:cubicBezTo>
                    <a:pt x="91" y="178"/>
                    <a:pt x="75" y="184"/>
                    <a:pt x="63" y="197"/>
                  </a:cubicBezTo>
                  <a:cubicBezTo>
                    <a:pt x="25" y="235"/>
                    <a:pt x="25" y="235"/>
                    <a:pt x="25" y="235"/>
                  </a:cubicBezTo>
                  <a:cubicBezTo>
                    <a:pt x="0" y="259"/>
                    <a:pt x="0" y="300"/>
                    <a:pt x="25" y="325"/>
                  </a:cubicBezTo>
                  <a:cubicBezTo>
                    <a:pt x="170" y="470"/>
                    <a:pt x="170" y="470"/>
                    <a:pt x="170" y="470"/>
                  </a:cubicBezTo>
                  <a:cubicBezTo>
                    <a:pt x="182" y="482"/>
                    <a:pt x="198" y="489"/>
                    <a:pt x="215" y="489"/>
                  </a:cubicBezTo>
                  <a:cubicBezTo>
                    <a:pt x="232" y="489"/>
                    <a:pt x="248" y="482"/>
                    <a:pt x="261" y="470"/>
                  </a:cubicBezTo>
                  <a:cubicBezTo>
                    <a:pt x="584" y="147"/>
                    <a:pt x="584" y="147"/>
                    <a:pt x="584" y="147"/>
                  </a:cubicBezTo>
                  <a:cubicBezTo>
                    <a:pt x="596" y="135"/>
                    <a:pt x="602" y="119"/>
                    <a:pt x="602" y="101"/>
                  </a:cubicBezTo>
                  <a:cubicBezTo>
                    <a:pt x="602" y="84"/>
                    <a:pt x="596" y="68"/>
                    <a:pt x="584" y="56"/>
                  </a:cubicBezTo>
                  <a:close/>
                  <a:moveTo>
                    <a:pt x="561" y="124"/>
                  </a:moveTo>
                  <a:cubicBezTo>
                    <a:pt x="238" y="447"/>
                    <a:pt x="238" y="447"/>
                    <a:pt x="238" y="447"/>
                  </a:cubicBezTo>
                  <a:cubicBezTo>
                    <a:pt x="225" y="460"/>
                    <a:pt x="205" y="460"/>
                    <a:pt x="193" y="447"/>
                  </a:cubicBezTo>
                  <a:cubicBezTo>
                    <a:pt x="48" y="302"/>
                    <a:pt x="48" y="302"/>
                    <a:pt x="48" y="302"/>
                  </a:cubicBezTo>
                  <a:cubicBezTo>
                    <a:pt x="35" y="290"/>
                    <a:pt x="35" y="270"/>
                    <a:pt x="48" y="257"/>
                  </a:cubicBezTo>
                  <a:cubicBezTo>
                    <a:pt x="86" y="219"/>
                    <a:pt x="86" y="219"/>
                    <a:pt x="86" y="219"/>
                  </a:cubicBezTo>
                  <a:cubicBezTo>
                    <a:pt x="98" y="207"/>
                    <a:pt x="118" y="207"/>
                    <a:pt x="131" y="219"/>
                  </a:cubicBezTo>
                  <a:cubicBezTo>
                    <a:pt x="215" y="304"/>
                    <a:pt x="215" y="304"/>
                    <a:pt x="215" y="304"/>
                  </a:cubicBezTo>
                  <a:cubicBezTo>
                    <a:pt x="478" y="41"/>
                    <a:pt x="478" y="41"/>
                    <a:pt x="478" y="41"/>
                  </a:cubicBezTo>
                  <a:cubicBezTo>
                    <a:pt x="490" y="28"/>
                    <a:pt x="511" y="28"/>
                    <a:pt x="523" y="41"/>
                  </a:cubicBezTo>
                  <a:cubicBezTo>
                    <a:pt x="561" y="79"/>
                    <a:pt x="561" y="79"/>
                    <a:pt x="561" y="79"/>
                  </a:cubicBezTo>
                  <a:cubicBezTo>
                    <a:pt x="574" y="91"/>
                    <a:pt x="574" y="112"/>
                    <a:pt x="561" y="1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00" name="Google Shape;5800;p146"/>
          <p:cNvSpPr/>
          <p:nvPr/>
        </p:nvSpPr>
        <p:spPr>
          <a:xfrm>
            <a:off x="9311965" y="2922211"/>
            <a:ext cx="443922" cy="430237"/>
          </a:xfrm>
          <a:custGeom>
            <a:avLst/>
            <a:gdLst/>
            <a:ahLst/>
            <a:cxnLst/>
            <a:rect l="l" t="t" r="r" b="b"/>
            <a:pathLst>
              <a:path w="761" h="739" extrusionOk="0">
                <a:moveTo>
                  <a:pt x="685" y="542"/>
                </a:moveTo>
                <a:cubicBezTo>
                  <a:pt x="547" y="405"/>
                  <a:pt x="547" y="405"/>
                  <a:pt x="547" y="405"/>
                </a:cubicBezTo>
                <a:cubicBezTo>
                  <a:pt x="547" y="405"/>
                  <a:pt x="547" y="405"/>
                  <a:pt x="547" y="405"/>
                </a:cubicBezTo>
                <a:cubicBezTo>
                  <a:pt x="502" y="360"/>
                  <a:pt x="502" y="360"/>
                  <a:pt x="502" y="360"/>
                </a:cubicBezTo>
                <a:cubicBezTo>
                  <a:pt x="572" y="290"/>
                  <a:pt x="572" y="290"/>
                  <a:pt x="572" y="290"/>
                </a:cubicBezTo>
                <a:cubicBezTo>
                  <a:pt x="623" y="311"/>
                  <a:pt x="679" y="304"/>
                  <a:pt x="716" y="267"/>
                </a:cubicBezTo>
                <a:cubicBezTo>
                  <a:pt x="757" y="226"/>
                  <a:pt x="761" y="159"/>
                  <a:pt x="729" y="104"/>
                </a:cubicBezTo>
                <a:cubicBezTo>
                  <a:pt x="657" y="177"/>
                  <a:pt x="657" y="177"/>
                  <a:pt x="657" y="177"/>
                </a:cubicBezTo>
                <a:cubicBezTo>
                  <a:pt x="594" y="114"/>
                  <a:pt x="594" y="114"/>
                  <a:pt x="594" y="114"/>
                </a:cubicBezTo>
                <a:cubicBezTo>
                  <a:pt x="667" y="41"/>
                  <a:pt x="667" y="41"/>
                  <a:pt x="667" y="41"/>
                </a:cubicBezTo>
                <a:cubicBezTo>
                  <a:pt x="611" y="7"/>
                  <a:pt x="543" y="10"/>
                  <a:pt x="501" y="52"/>
                </a:cubicBezTo>
                <a:cubicBezTo>
                  <a:pt x="464" y="89"/>
                  <a:pt x="457" y="146"/>
                  <a:pt x="478" y="197"/>
                </a:cubicBezTo>
                <a:cubicBezTo>
                  <a:pt x="409" y="266"/>
                  <a:pt x="409" y="266"/>
                  <a:pt x="409" y="266"/>
                </a:cubicBezTo>
                <a:cubicBezTo>
                  <a:pt x="273" y="131"/>
                  <a:pt x="273" y="131"/>
                  <a:pt x="273" y="131"/>
                </a:cubicBezTo>
                <a:cubicBezTo>
                  <a:pt x="354" y="50"/>
                  <a:pt x="354" y="50"/>
                  <a:pt x="354" y="50"/>
                </a:cubicBezTo>
                <a:cubicBezTo>
                  <a:pt x="364" y="40"/>
                  <a:pt x="361" y="30"/>
                  <a:pt x="348" y="28"/>
                </a:cubicBezTo>
                <a:cubicBezTo>
                  <a:pt x="223" y="3"/>
                  <a:pt x="223" y="3"/>
                  <a:pt x="223" y="3"/>
                </a:cubicBezTo>
                <a:cubicBezTo>
                  <a:pt x="210" y="0"/>
                  <a:pt x="191" y="6"/>
                  <a:pt x="182" y="15"/>
                </a:cubicBezTo>
                <a:cubicBezTo>
                  <a:pt x="10" y="187"/>
                  <a:pt x="10" y="187"/>
                  <a:pt x="10" y="187"/>
                </a:cubicBezTo>
                <a:cubicBezTo>
                  <a:pt x="0" y="197"/>
                  <a:pt x="0" y="212"/>
                  <a:pt x="10" y="222"/>
                </a:cubicBezTo>
                <a:cubicBezTo>
                  <a:pt x="79" y="291"/>
                  <a:pt x="79" y="291"/>
                  <a:pt x="79" y="291"/>
                </a:cubicBezTo>
                <a:cubicBezTo>
                  <a:pt x="88" y="300"/>
                  <a:pt x="104" y="300"/>
                  <a:pt x="113" y="291"/>
                </a:cubicBezTo>
                <a:cubicBezTo>
                  <a:pt x="161" y="243"/>
                  <a:pt x="161" y="243"/>
                  <a:pt x="161" y="243"/>
                </a:cubicBezTo>
                <a:cubicBezTo>
                  <a:pt x="297" y="379"/>
                  <a:pt x="297" y="379"/>
                  <a:pt x="297" y="379"/>
                </a:cubicBezTo>
                <a:cubicBezTo>
                  <a:pt x="218" y="457"/>
                  <a:pt x="218" y="457"/>
                  <a:pt x="218" y="457"/>
                </a:cubicBezTo>
                <a:cubicBezTo>
                  <a:pt x="167" y="436"/>
                  <a:pt x="111" y="443"/>
                  <a:pt x="74" y="480"/>
                </a:cubicBezTo>
                <a:cubicBezTo>
                  <a:pt x="32" y="522"/>
                  <a:pt x="29" y="590"/>
                  <a:pt x="62" y="645"/>
                </a:cubicBezTo>
                <a:cubicBezTo>
                  <a:pt x="135" y="572"/>
                  <a:pt x="135" y="572"/>
                  <a:pt x="135" y="572"/>
                </a:cubicBezTo>
                <a:cubicBezTo>
                  <a:pt x="198" y="635"/>
                  <a:pt x="198" y="635"/>
                  <a:pt x="198" y="635"/>
                </a:cubicBezTo>
                <a:cubicBezTo>
                  <a:pt x="126" y="708"/>
                  <a:pt x="126" y="708"/>
                  <a:pt x="126" y="708"/>
                </a:cubicBezTo>
                <a:cubicBezTo>
                  <a:pt x="181" y="739"/>
                  <a:pt x="248" y="736"/>
                  <a:pt x="289" y="695"/>
                </a:cubicBezTo>
                <a:cubicBezTo>
                  <a:pt x="326" y="658"/>
                  <a:pt x="333" y="601"/>
                  <a:pt x="312" y="550"/>
                </a:cubicBezTo>
                <a:cubicBezTo>
                  <a:pt x="390" y="472"/>
                  <a:pt x="390" y="472"/>
                  <a:pt x="390" y="472"/>
                </a:cubicBezTo>
                <a:cubicBezTo>
                  <a:pt x="435" y="517"/>
                  <a:pt x="435" y="517"/>
                  <a:pt x="435" y="517"/>
                </a:cubicBezTo>
                <a:cubicBezTo>
                  <a:pt x="435" y="517"/>
                  <a:pt x="435" y="517"/>
                  <a:pt x="435" y="517"/>
                </a:cubicBezTo>
                <a:cubicBezTo>
                  <a:pt x="572" y="654"/>
                  <a:pt x="572" y="654"/>
                  <a:pt x="572" y="654"/>
                </a:cubicBezTo>
                <a:cubicBezTo>
                  <a:pt x="572" y="654"/>
                  <a:pt x="572" y="654"/>
                  <a:pt x="572" y="654"/>
                </a:cubicBezTo>
                <a:cubicBezTo>
                  <a:pt x="610" y="692"/>
                  <a:pt x="610" y="692"/>
                  <a:pt x="610" y="692"/>
                </a:cubicBezTo>
                <a:cubicBezTo>
                  <a:pt x="624" y="706"/>
                  <a:pt x="651" y="702"/>
                  <a:pt x="670" y="683"/>
                </a:cubicBezTo>
                <a:cubicBezTo>
                  <a:pt x="713" y="640"/>
                  <a:pt x="713" y="640"/>
                  <a:pt x="713" y="640"/>
                </a:cubicBezTo>
                <a:cubicBezTo>
                  <a:pt x="732" y="621"/>
                  <a:pt x="736" y="594"/>
                  <a:pt x="722" y="579"/>
                </a:cubicBezTo>
                <a:lnTo>
                  <a:pt x="685" y="542"/>
                </a:lnTo>
                <a:close/>
                <a:moveTo>
                  <a:pt x="161" y="198"/>
                </a:moveTo>
                <a:cubicBezTo>
                  <a:pt x="96" y="263"/>
                  <a:pt x="96" y="263"/>
                  <a:pt x="96" y="263"/>
                </a:cubicBezTo>
                <a:cubicBezTo>
                  <a:pt x="38" y="205"/>
                  <a:pt x="38" y="205"/>
                  <a:pt x="38" y="205"/>
                </a:cubicBezTo>
                <a:cubicBezTo>
                  <a:pt x="205" y="38"/>
                  <a:pt x="205" y="38"/>
                  <a:pt x="205" y="38"/>
                </a:cubicBezTo>
                <a:cubicBezTo>
                  <a:pt x="206" y="36"/>
                  <a:pt x="212" y="34"/>
                  <a:pt x="216" y="34"/>
                </a:cubicBezTo>
                <a:cubicBezTo>
                  <a:pt x="217" y="34"/>
                  <a:pt x="217" y="34"/>
                  <a:pt x="217" y="34"/>
                </a:cubicBezTo>
                <a:cubicBezTo>
                  <a:pt x="307" y="52"/>
                  <a:pt x="307" y="52"/>
                  <a:pt x="307" y="52"/>
                </a:cubicBezTo>
                <a:cubicBezTo>
                  <a:pt x="228" y="131"/>
                  <a:pt x="228" y="131"/>
                  <a:pt x="228" y="131"/>
                </a:cubicBezTo>
                <a:cubicBezTo>
                  <a:pt x="386" y="289"/>
                  <a:pt x="386" y="289"/>
                  <a:pt x="386" y="289"/>
                </a:cubicBezTo>
                <a:cubicBezTo>
                  <a:pt x="319" y="356"/>
                  <a:pt x="319" y="356"/>
                  <a:pt x="319" y="356"/>
                </a:cubicBezTo>
                <a:lnTo>
                  <a:pt x="161" y="198"/>
                </a:lnTo>
                <a:close/>
                <a:moveTo>
                  <a:pt x="282" y="562"/>
                </a:moveTo>
                <a:cubicBezTo>
                  <a:pt x="299" y="603"/>
                  <a:pt x="293" y="645"/>
                  <a:pt x="266" y="672"/>
                </a:cubicBezTo>
                <a:cubicBezTo>
                  <a:pt x="245" y="693"/>
                  <a:pt x="215" y="701"/>
                  <a:pt x="183" y="695"/>
                </a:cubicBezTo>
                <a:cubicBezTo>
                  <a:pt x="244" y="635"/>
                  <a:pt x="244" y="635"/>
                  <a:pt x="244" y="635"/>
                </a:cubicBezTo>
                <a:cubicBezTo>
                  <a:pt x="135" y="527"/>
                  <a:pt x="135" y="527"/>
                  <a:pt x="135" y="527"/>
                </a:cubicBezTo>
                <a:cubicBezTo>
                  <a:pt x="74" y="588"/>
                  <a:pt x="74" y="588"/>
                  <a:pt x="74" y="588"/>
                </a:cubicBezTo>
                <a:cubicBezTo>
                  <a:pt x="67" y="556"/>
                  <a:pt x="75" y="524"/>
                  <a:pt x="97" y="502"/>
                </a:cubicBezTo>
                <a:cubicBezTo>
                  <a:pt x="123" y="476"/>
                  <a:pt x="165" y="470"/>
                  <a:pt x="206" y="486"/>
                </a:cubicBezTo>
                <a:cubicBezTo>
                  <a:pt x="226" y="495"/>
                  <a:pt x="226" y="495"/>
                  <a:pt x="226" y="495"/>
                </a:cubicBezTo>
                <a:cubicBezTo>
                  <a:pt x="516" y="204"/>
                  <a:pt x="516" y="204"/>
                  <a:pt x="516" y="204"/>
                </a:cubicBezTo>
                <a:cubicBezTo>
                  <a:pt x="508" y="185"/>
                  <a:pt x="508" y="185"/>
                  <a:pt x="508" y="185"/>
                </a:cubicBezTo>
                <a:cubicBezTo>
                  <a:pt x="491" y="144"/>
                  <a:pt x="497" y="102"/>
                  <a:pt x="524" y="75"/>
                </a:cubicBezTo>
                <a:cubicBezTo>
                  <a:pt x="545" y="54"/>
                  <a:pt x="577" y="46"/>
                  <a:pt x="610" y="52"/>
                </a:cubicBezTo>
                <a:cubicBezTo>
                  <a:pt x="548" y="114"/>
                  <a:pt x="548" y="114"/>
                  <a:pt x="548" y="114"/>
                </a:cubicBezTo>
                <a:cubicBezTo>
                  <a:pt x="657" y="222"/>
                  <a:pt x="657" y="222"/>
                  <a:pt x="657" y="222"/>
                </a:cubicBezTo>
                <a:cubicBezTo>
                  <a:pt x="717" y="162"/>
                  <a:pt x="717" y="162"/>
                  <a:pt x="717" y="162"/>
                </a:cubicBezTo>
                <a:cubicBezTo>
                  <a:pt x="722" y="193"/>
                  <a:pt x="714" y="224"/>
                  <a:pt x="693" y="245"/>
                </a:cubicBezTo>
                <a:cubicBezTo>
                  <a:pt x="667" y="271"/>
                  <a:pt x="625" y="277"/>
                  <a:pt x="584" y="260"/>
                </a:cubicBezTo>
                <a:cubicBezTo>
                  <a:pt x="564" y="252"/>
                  <a:pt x="564" y="252"/>
                  <a:pt x="564" y="252"/>
                </a:cubicBezTo>
                <a:cubicBezTo>
                  <a:pt x="274" y="543"/>
                  <a:pt x="274" y="543"/>
                  <a:pt x="274" y="543"/>
                </a:cubicBezTo>
                <a:lnTo>
                  <a:pt x="282" y="562"/>
                </a:lnTo>
                <a:close/>
                <a:moveTo>
                  <a:pt x="691" y="618"/>
                </a:moveTo>
                <a:cubicBezTo>
                  <a:pt x="648" y="661"/>
                  <a:pt x="648" y="661"/>
                  <a:pt x="648" y="661"/>
                </a:cubicBezTo>
                <a:cubicBezTo>
                  <a:pt x="642" y="666"/>
                  <a:pt x="636" y="668"/>
                  <a:pt x="632" y="668"/>
                </a:cubicBezTo>
                <a:cubicBezTo>
                  <a:pt x="632" y="668"/>
                  <a:pt x="632" y="668"/>
                  <a:pt x="632" y="668"/>
                </a:cubicBezTo>
                <a:cubicBezTo>
                  <a:pt x="586" y="622"/>
                  <a:pt x="586" y="622"/>
                  <a:pt x="586" y="622"/>
                </a:cubicBezTo>
                <a:cubicBezTo>
                  <a:pt x="586" y="622"/>
                  <a:pt x="586" y="622"/>
                  <a:pt x="586" y="622"/>
                </a:cubicBezTo>
                <a:cubicBezTo>
                  <a:pt x="477" y="514"/>
                  <a:pt x="477" y="514"/>
                  <a:pt x="477" y="514"/>
                </a:cubicBezTo>
                <a:cubicBezTo>
                  <a:pt x="413" y="449"/>
                  <a:pt x="413" y="449"/>
                  <a:pt x="413" y="449"/>
                </a:cubicBezTo>
                <a:cubicBezTo>
                  <a:pt x="479" y="382"/>
                  <a:pt x="479" y="382"/>
                  <a:pt x="479" y="382"/>
                </a:cubicBezTo>
                <a:cubicBezTo>
                  <a:pt x="555" y="459"/>
                  <a:pt x="555" y="459"/>
                  <a:pt x="555" y="459"/>
                </a:cubicBezTo>
                <a:cubicBezTo>
                  <a:pt x="556" y="459"/>
                  <a:pt x="556" y="459"/>
                  <a:pt x="556" y="459"/>
                </a:cubicBezTo>
                <a:cubicBezTo>
                  <a:pt x="662" y="565"/>
                  <a:pt x="662" y="565"/>
                  <a:pt x="662" y="565"/>
                </a:cubicBezTo>
                <a:cubicBezTo>
                  <a:pt x="698" y="602"/>
                  <a:pt x="698" y="602"/>
                  <a:pt x="698" y="602"/>
                </a:cubicBezTo>
                <a:cubicBezTo>
                  <a:pt x="699" y="604"/>
                  <a:pt x="697" y="611"/>
                  <a:pt x="691" y="6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5801" name="Google Shape;5801;p146"/>
          <p:cNvGrpSpPr/>
          <p:nvPr/>
        </p:nvGrpSpPr>
        <p:grpSpPr>
          <a:xfrm>
            <a:off x="6280028" y="2875326"/>
            <a:ext cx="484981" cy="484125"/>
            <a:chOff x="7480301" y="4936774"/>
            <a:chExt cx="900114" cy="898525"/>
          </a:xfrm>
        </p:grpSpPr>
        <p:sp>
          <p:nvSpPr>
            <p:cNvPr id="5802" name="Google Shape;5802;p146"/>
            <p:cNvSpPr/>
            <p:nvPr/>
          </p:nvSpPr>
          <p:spPr>
            <a:xfrm>
              <a:off x="7651751" y="5219349"/>
              <a:ext cx="481013" cy="187325"/>
            </a:xfrm>
            <a:custGeom>
              <a:avLst/>
              <a:gdLst/>
              <a:ahLst/>
              <a:cxnLst/>
              <a:rect l="l" t="t" r="r" b="b"/>
              <a:pathLst>
                <a:path w="444" h="173" extrusionOk="0">
                  <a:moveTo>
                    <a:pt x="418" y="40"/>
                  </a:moveTo>
                  <a:cubicBezTo>
                    <a:pt x="258" y="136"/>
                    <a:pt x="258" y="136"/>
                    <a:pt x="258" y="136"/>
                  </a:cubicBezTo>
                  <a:cubicBezTo>
                    <a:pt x="26" y="5"/>
                    <a:pt x="26" y="5"/>
                    <a:pt x="26" y="5"/>
                  </a:cubicBezTo>
                  <a:cubicBezTo>
                    <a:pt x="19" y="0"/>
                    <a:pt x="9" y="3"/>
                    <a:pt x="5" y="11"/>
                  </a:cubicBezTo>
                  <a:cubicBezTo>
                    <a:pt x="0" y="19"/>
                    <a:pt x="3" y="28"/>
                    <a:pt x="11" y="33"/>
                  </a:cubicBezTo>
                  <a:cubicBezTo>
                    <a:pt x="259" y="173"/>
                    <a:pt x="259" y="173"/>
                    <a:pt x="259" y="173"/>
                  </a:cubicBezTo>
                  <a:cubicBezTo>
                    <a:pt x="434" y="68"/>
                    <a:pt x="434" y="68"/>
                    <a:pt x="434" y="68"/>
                  </a:cubicBezTo>
                  <a:cubicBezTo>
                    <a:pt x="442" y="63"/>
                    <a:pt x="444" y="53"/>
                    <a:pt x="439" y="46"/>
                  </a:cubicBezTo>
                  <a:cubicBezTo>
                    <a:pt x="435" y="38"/>
                    <a:pt x="425" y="36"/>
                    <a:pt x="418" y="4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solidFill>
                  <a:schemeClr val="dk1"/>
                </a:solidFill>
                <a:latin typeface="Arial"/>
                <a:ea typeface="Arial"/>
                <a:cs typeface="Arial"/>
                <a:sym typeface="Arial"/>
              </a:endParaRPr>
            </a:p>
          </p:txBody>
        </p:sp>
        <p:sp>
          <p:nvSpPr>
            <p:cNvPr id="5803" name="Google Shape;5803;p146"/>
            <p:cNvSpPr/>
            <p:nvPr/>
          </p:nvSpPr>
          <p:spPr>
            <a:xfrm>
              <a:off x="7480301" y="4936774"/>
              <a:ext cx="900114" cy="898525"/>
            </a:xfrm>
            <a:custGeom>
              <a:avLst/>
              <a:gdLst/>
              <a:ahLst/>
              <a:cxnLst/>
              <a:rect l="l" t="t" r="r" b="b"/>
              <a:pathLst>
                <a:path w="832" h="832" extrusionOk="0">
                  <a:moveTo>
                    <a:pt x="416" y="0"/>
                  </a:moveTo>
                  <a:cubicBezTo>
                    <a:pt x="187" y="0"/>
                    <a:pt x="0" y="187"/>
                    <a:pt x="0" y="416"/>
                  </a:cubicBezTo>
                  <a:cubicBezTo>
                    <a:pt x="0" y="646"/>
                    <a:pt x="187" y="832"/>
                    <a:pt x="416" y="832"/>
                  </a:cubicBezTo>
                  <a:cubicBezTo>
                    <a:pt x="646" y="832"/>
                    <a:pt x="832" y="646"/>
                    <a:pt x="832" y="416"/>
                  </a:cubicBezTo>
                  <a:cubicBezTo>
                    <a:pt x="832" y="187"/>
                    <a:pt x="646" y="0"/>
                    <a:pt x="416" y="0"/>
                  </a:cubicBezTo>
                  <a:close/>
                  <a:moveTo>
                    <a:pt x="416" y="800"/>
                  </a:moveTo>
                  <a:cubicBezTo>
                    <a:pt x="205" y="800"/>
                    <a:pt x="32" y="628"/>
                    <a:pt x="32" y="416"/>
                  </a:cubicBezTo>
                  <a:cubicBezTo>
                    <a:pt x="32" y="205"/>
                    <a:pt x="205" y="32"/>
                    <a:pt x="416" y="32"/>
                  </a:cubicBezTo>
                  <a:cubicBezTo>
                    <a:pt x="628" y="32"/>
                    <a:pt x="800" y="205"/>
                    <a:pt x="800" y="416"/>
                  </a:cubicBezTo>
                  <a:cubicBezTo>
                    <a:pt x="800" y="628"/>
                    <a:pt x="628" y="800"/>
                    <a:pt x="416" y="80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4" name="Google Shape;5804;p146"/>
            <p:cNvSpPr/>
            <p:nvPr/>
          </p:nvSpPr>
          <p:spPr>
            <a:xfrm>
              <a:off x="7913688" y="4997099"/>
              <a:ext cx="34925" cy="134938"/>
            </a:xfrm>
            <a:custGeom>
              <a:avLst/>
              <a:gdLst/>
              <a:ahLst/>
              <a:cxnLst/>
              <a:rect l="l" t="t" r="r" b="b"/>
              <a:pathLst>
                <a:path w="32" h="124" extrusionOk="0">
                  <a:moveTo>
                    <a:pt x="16" y="124"/>
                  </a:moveTo>
                  <a:cubicBezTo>
                    <a:pt x="25" y="124"/>
                    <a:pt x="32" y="117"/>
                    <a:pt x="32" y="108"/>
                  </a:cubicBezTo>
                  <a:cubicBezTo>
                    <a:pt x="32" y="16"/>
                    <a:pt x="32" y="16"/>
                    <a:pt x="32" y="16"/>
                  </a:cubicBezTo>
                  <a:cubicBezTo>
                    <a:pt x="32" y="8"/>
                    <a:pt x="25" y="0"/>
                    <a:pt x="16" y="0"/>
                  </a:cubicBezTo>
                  <a:cubicBezTo>
                    <a:pt x="8" y="0"/>
                    <a:pt x="0" y="8"/>
                    <a:pt x="0" y="16"/>
                  </a:cubicBezTo>
                  <a:cubicBezTo>
                    <a:pt x="0" y="108"/>
                    <a:pt x="0" y="108"/>
                    <a:pt x="0" y="108"/>
                  </a:cubicBezTo>
                  <a:cubicBezTo>
                    <a:pt x="0" y="117"/>
                    <a:pt x="8" y="124"/>
                    <a:pt x="16" y="1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5" name="Google Shape;5805;p146"/>
            <p:cNvSpPr/>
            <p:nvPr/>
          </p:nvSpPr>
          <p:spPr>
            <a:xfrm>
              <a:off x="7913688" y="5641624"/>
              <a:ext cx="34925" cy="133350"/>
            </a:xfrm>
            <a:custGeom>
              <a:avLst/>
              <a:gdLst/>
              <a:ahLst/>
              <a:cxnLst/>
              <a:rect l="l" t="t" r="r" b="b"/>
              <a:pathLst>
                <a:path w="32" h="123" extrusionOk="0">
                  <a:moveTo>
                    <a:pt x="16" y="0"/>
                  </a:moveTo>
                  <a:cubicBezTo>
                    <a:pt x="8" y="0"/>
                    <a:pt x="0" y="7"/>
                    <a:pt x="0" y="16"/>
                  </a:cubicBezTo>
                  <a:cubicBezTo>
                    <a:pt x="0" y="107"/>
                    <a:pt x="0" y="107"/>
                    <a:pt x="0" y="107"/>
                  </a:cubicBezTo>
                  <a:cubicBezTo>
                    <a:pt x="0" y="116"/>
                    <a:pt x="8" y="123"/>
                    <a:pt x="16" y="123"/>
                  </a:cubicBezTo>
                  <a:cubicBezTo>
                    <a:pt x="25" y="123"/>
                    <a:pt x="32" y="116"/>
                    <a:pt x="32" y="107"/>
                  </a:cubicBezTo>
                  <a:cubicBezTo>
                    <a:pt x="32" y="16"/>
                    <a:pt x="32" y="16"/>
                    <a:pt x="32" y="16"/>
                  </a:cubicBezTo>
                  <a:cubicBezTo>
                    <a:pt x="32" y="7"/>
                    <a:pt x="25" y="0"/>
                    <a:pt x="1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6" name="Google Shape;5806;p146"/>
            <p:cNvSpPr/>
            <p:nvPr/>
          </p:nvSpPr>
          <p:spPr>
            <a:xfrm>
              <a:off x="7542213" y="5368574"/>
              <a:ext cx="138113" cy="34925"/>
            </a:xfrm>
            <a:custGeom>
              <a:avLst/>
              <a:gdLst/>
              <a:ahLst/>
              <a:cxnLst/>
              <a:rect l="l" t="t" r="r" b="b"/>
              <a:pathLst>
                <a:path w="128" h="32" extrusionOk="0">
                  <a:moveTo>
                    <a:pt x="112" y="0"/>
                  </a:moveTo>
                  <a:cubicBezTo>
                    <a:pt x="16" y="0"/>
                    <a:pt x="16" y="0"/>
                    <a:pt x="16" y="0"/>
                  </a:cubicBezTo>
                  <a:cubicBezTo>
                    <a:pt x="7" y="0"/>
                    <a:pt x="0" y="8"/>
                    <a:pt x="0" y="16"/>
                  </a:cubicBezTo>
                  <a:cubicBezTo>
                    <a:pt x="0" y="25"/>
                    <a:pt x="7" y="32"/>
                    <a:pt x="16" y="32"/>
                  </a:cubicBezTo>
                  <a:cubicBezTo>
                    <a:pt x="112" y="32"/>
                    <a:pt x="112" y="32"/>
                    <a:pt x="112" y="32"/>
                  </a:cubicBezTo>
                  <a:cubicBezTo>
                    <a:pt x="121" y="32"/>
                    <a:pt x="128" y="25"/>
                    <a:pt x="128" y="16"/>
                  </a:cubicBezTo>
                  <a:cubicBezTo>
                    <a:pt x="128" y="8"/>
                    <a:pt x="121" y="0"/>
                    <a:pt x="11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07" name="Google Shape;5807;p146"/>
            <p:cNvSpPr/>
            <p:nvPr/>
          </p:nvSpPr>
          <p:spPr>
            <a:xfrm>
              <a:off x="8191501" y="5368574"/>
              <a:ext cx="128588" cy="34925"/>
            </a:xfrm>
            <a:custGeom>
              <a:avLst/>
              <a:gdLst/>
              <a:ahLst/>
              <a:cxnLst/>
              <a:rect l="l" t="t" r="r" b="b"/>
              <a:pathLst>
                <a:path w="119" h="32" extrusionOk="0">
                  <a:moveTo>
                    <a:pt x="103" y="0"/>
                  </a:moveTo>
                  <a:cubicBezTo>
                    <a:pt x="16" y="0"/>
                    <a:pt x="16" y="0"/>
                    <a:pt x="16" y="0"/>
                  </a:cubicBezTo>
                  <a:cubicBezTo>
                    <a:pt x="7" y="0"/>
                    <a:pt x="0" y="8"/>
                    <a:pt x="0" y="16"/>
                  </a:cubicBezTo>
                  <a:cubicBezTo>
                    <a:pt x="0" y="25"/>
                    <a:pt x="7" y="32"/>
                    <a:pt x="16" y="32"/>
                  </a:cubicBezTo>
                  <a:cubicBezTo>
                    <a:pt x="103" y="32"/>
                    <a:pt x="103" y="32"/>
                    <a:pt x="103" y="32"/>
                  </a:cubicBezTo>
                  <a:cubicBezTo>
                    <a:pt x="112" y="32"/>
                    <a:pt x="119" y="25"/>
                    <a:pt x="119" y="16"/>
                  </a:cubicBezTo>
                  <a:cubicBezTo>
                    <a:pt x="119" y="8"/>
                    <a:pt x="112" y="0"/>
                    <a:pt x="10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grpSp>
        <p:nvGrpSpPr>
          <p:cNvPr id="5808" name="Google Shape;5808;p146"/>
          <p:cNvGrpSpPr/>
          <p:nvPr/>
        </p:nvGrpSpPr>
        <p:grpSpPr>
          <a:xfrm>
            <a:off x="6844903" y="4635566"/>
            <a:ext cx="524809" cy="522888"/>
            <a:chOff x="3534" y="1855"/>
            <a:chExt cx="614" cy="611"/>
          </a:xfrm>
        </p:grpSpPr>
        <p:sp>
          <p:nvSpPr>
            <p:cNvPr id="5809" name="Google Shape;5809;p146"/>
            <p:cNvSpPr/>
            <p:nvPr/>
          </p:nvSpPr>
          <p:spPr>
            <a:xfrm>
              <a:off x="3534" y="1855"/>
              <a:ext cx="614" cy="611"/>
            </a:xfrm>
            <a:custGeom>
              <a:avLst/>
              <a:gdLst/>
              <a:ahLst/>
              <a:cxnLst/>
              <a:rect l="l" t="t" r="r" b="b"/>
              <a:pathLst>
                <a:path w="899" h="899" extrusionOk="0">
                  <a:moveTo>
                    <a:pt x="891" y="572"/>
                  </a:moveTo>
                  <a:cubicBezTo>
                    <a:pt x="806" y="506"/>
                    <a:pt x="806" y="506"/>
                    <a:pt x="806" y="506"/>
                  </a:cubicBezTo>
                  <a:cubicBezTo>
                    <a:pt x="802" y="502"/>
                    <a:pt x="799" y="495"/>
                    <a:pt x="799" y="489"/>
                  </a:cubicBezTo>
                  <a:cubicBezTo>
                    <a:pt x="800" y="414"/>
                    <a:pt x="800" y="414"/>
                    <a:pt x="800" y="414"/>
                  </a:cubicBezTo>
                  <a:cubicBezTo>
                    <a:pt x="799" y="408"/>
                    <a:pt x="803" y="401"/>
                    <a:pt x="807" y="397"/>
                  </a:cubicBezTo>
                  <a:cubicBezTo>
                    <a:pt x="892" y="332"/>
                    <a:pt x="892" y="332"/>
                    <a:pt x="892" y="332"/>
                  </a:cubicBezTo>
                  <a:cubicBezTo>
                    <a:pt x="897" y="329"/>
                    <a:pt x="899" y="321"/>
                    <a:pt x="896" y="316"/>
                  </a:cubicBezTo>
                  <a:cubicBezTo>
                    <a:pt x="862" y="232"/>
                    <a:pt x="862" y="232"/>
                    <a:pt x="862" y="232"/>
                  </a:cubicBezTo>
                  <a:cubicBezTo>
                    <a:pt x="860" y="227"/>
                    <a:pt x="854" y="223"/>
                    <a:pt x="848" y="224"/>
                  </a:cubicBezTo>
                  <a:cubicBezTo>
                    <a:pt x="742" y="237"/>
                    <a:pt x="742" y="237"/>
                    <a:pt x="742" y="237"/>
                  </a:cubicBezTo>
                  <a:cubicBezTo>
                    <a:pt x="736" y="237"/>
                    <a:pt x="728" y="234"/>
                    <a:pt x="725" y="230"/>
                  </a:cubicBezTo>
                  <a:cubicBezTo>
                    <a:pt x="672" y="177"/>
                    <a:pt x="672" y="177"/>
                    <a:pt x="672" y="177"/>
                  </a:cubicBezTo>
                  <a:cubicBezTo>
                    <a:pt x="667" y="173"/>
                    <a:pt x="665" y="165"/>
                    <a:pt x="665" y="160"/>
                  </a:cubicBezTo>
                  <a:cubicBezTo>
                    <a:pt x="679" y="53"/>
                    <a:pt x="679" y="53"/>
                    <a:pt x="679" y="53"/>
                  </a:cubicBezTo>
                  <a:cubicBezTo>
                    <a:pt x="680" y="48"/>
                    <a:pt x="677" y="41"/>
                    <a:pt x="671" y="39"/>
                  </a:cubicBezTo>
                  <a:cubicBezTo>
                    <a:pt x="588" y="4"/>
                    <a:pt x="588" y="4"/>
                    <a:pt x="588" y="4"/>
                  </a:cubicBezTo>
                  <a:cubicBezTo>
                    <a:pt x="582" y="2"/>
                    <a:pt x="575" y="3"/>
                    <a:pt x="572" y="8"/>
                  </a:cubicBezTo>
                  <a:cubicBezTo>
                    <a:pt x="506" y="92"/>
                    <a:pt x="506" y="92"/>
                    <a:pt x="506" y="92"/>
                  </a:cubicBezTo>
                  <a:cubicBezTo>
                    <a:pt x="502" y="97"/>
                    <a:pt x="495" y="100"/>
                    <a:pt x="489" y="100"/>
                  </a:cubicBezTo>
                  <a:cubicBezTo>
                    <a:pt x="411" y="100"/>
                    <a:pt x="411" y="100"/>
                    <a:pt x="411" y="100"/>
                  </a:cubicBezTo>
                  <a:cubicBezTo>
                    <a:pt x="405" y="100"/>
                    <a:pt x="398" y="97"/>
                    <a:pt x="394" y="92"/>
                  </a:cubicBezTo>
                  <a:cubicBezTo>
                    <a:pt x="332" y="7"/>
                    <a:pt x="332" y="7"/>
                    <a:pt x="332" y="7"/>
                  </a:cubicBezTo>
                  <a:cubicBezTo>
                    <a:pt x="328" y="2"/>
                    <a:pt x="321" y="0"/>
                    <a:pt x="316" y="2"/>
                  </a:cubicBezTo>
                  <a:cubicBezTo>
                    <a:pt x="232" y="37"/>
                    <a:pt x="232" y="37"/>
                    <a:pt x="232" y="37"/>
                  </a:cubicBezTo>
                  <a:cubicBezTo>
                    <a:pt x="227" y="39"/>
                    <a:pt x="223" y="45"/>
                    <a:pt x="224" y="51"/>
                  </a:cubicBezTo>
                  <a:cubicBezTo>
                    <a:pt x="239" y="155"/>
                    <a:pt x="239" y="155"/>
                    <a:pt x="239" y="155"/>
                  </a:cubicBezTo>
                  <a:cubicBezTo>
                    <a:pt x="240" y="161"/>
                    <a:pt x="237" y="168"/>
                    <a:pt x="232" y="172"/>
                  </a:cubicBezTo>
                  <a:cubicBezTo>
                    <a:pt x="175" y="229"/>
                    <a:pt x="175" y="229"/>
                    <a:pt x="175" y="229"/>
                  </a:cubicBezTo>
                  <a:cubicBezTo>
                    <a:pt x="171" y="234"/>
                    <a:pt x="163" y="237"/>
                    <a:pt x="158" y="236"/>
                  </a:cubicBezTo>
                  <a:cubicBezTo>
                    <a:pt x="53" y="220"/>
                    <a:pt x="53" y="220"/>
                    <a:pt x="53" y="220"/>
                  </a:cubicBezTo>
                  <a:cubicBezTo>
                    <a:pt x="47" y="219"/>
                    <a:pt x="41" y="222"/>
                    <a:pt x="39" y="227"/>
                  </a:cubicBezTo>
                  <a:cubicBezTo>
                    <a:pt x="4" y="311"/>
                    <a:pt x="4" y="311"/>
                    <a:pt x="4" y="311"/>
                  </a:cubicBezTo>
                  <a:cubicBezTo>
                    <a:pt x="2" y="316"/>
                    <a:pt x="3" y="323"/>
                    <a:pt x="8" y="327"/>
                  </a:cubicBezTo>
                  <a:cubicBezTo>
                    <a:pt x="92" y="390"/>
                    <a:pt x="92" y="390"/>
                    <a:pt x="92" y="390"/>
                  </a:cubicBezTo>
                  <a:cubicBezTo>
                    <a:pt x="97" y="394"/>
                    <a:pt x="100" y="401"/>
                    <a:pt x="100" y="407"/>
                  </a:cubicBezTo>
                  <a:cubicBezTo>
                    <a:pt x="99" y="488"/>
                    <a:pt x="99" y="488"/>
                    <a:pt x="99" y="488"/>
                  </a:cubicBezTo>
                  <a:cubicBezTo>
                    <a:pt x="100" y="494"/>
                    <a:pt x="96" y="501"/>
                    <a:pt x="92" y="505"/>
                  </a:cubicBezTo>
                  <a:cubicBezTo>
                    <a:pt x="7" y="567"/>
                    <a:pt x="7" y="567"/>
                    <a:pt x="7" y="567"/>
                  </a:cubicBezTo>
                  <a:cubicBezTo>
                    <a:pt x="2" y="570"/>
                    <a:pt x="0" y="577"/>
                    <a:pt x="2" y="583"/>
                  </a:cubicBezTo>
                  <a:cubicBezTo>
                    <a:pt x="36" y="667"/>
                    <a:pt x="36" y="667"/>
                    <a:pt x="36" y="667"/>
                  </a:cubicBezTo>
                  <a:cubicBezTo>
                    <a:pt x="39" y="672"/>
                    <a:pt x="45" y="676"/>
                    <a:pt x="51" y="675"/>
                  </a:cubicBezTo>
                  <a:cubicBezTo>
                    <a:pt x="155" y="660"/>
                    <a:pt x="155" y="660"/>
                    <a:pt x="155" y="660"/>
                  </a:cubicBezTo>
                  <a:cubicBezTo>
                    <a:pt x="161" y="659"/>
                    <a:pt x="168" y="662"/>
                    <a:pt x="172" y="666"/>
                  </a:cubicBezTo>
                  <a:cubicBezTo>
                    <a:pt x="229" y="724"/>
                    <a:pt x="229" y="724"/>
                    <a:pt x="229" y="724"/>
                  </a:cubicBezTo>
                  <a:cubicBezTo>
                    <a:pt x="234" y="728"/>
                    <a:pt x="236" y="736"/>
                    <a:pt x="236" y="741"/>
                  </a:cubicBezTo>
                  <a:cubicBezTo>
                    <a:pt x="219" y="846"/>
                    <a:pt x="219" y="846"/>
                    <a:pt x="219" y="846"/>
                  </a:cubicBezTo>
                  <a:cubicBezTo>
                    <a:pt x="219" y="851"/>
                    <a:pt x="222" y="858"/>
                    <a:pt x="227" y="860"/>
                  </a:cubicBezTo>
                  <a:cubicBezTo>
                    <a:pt x="311" y="895"/>
                    <a:pt x="311" y="895"/>
                    <a:pt x="311" y="895"/>
                  </a:cubicBezTo>
                  <a:cubicBezTo>
                    <a:pt x="316" y="897"/>
                    <a:pt x="323" y="895"/>
                    <a:pt x="327" y="891"/>
                  </a:cubicBezTo>
                  <a:cubicBezTo>
                    <a:pt x="390" y="806"/>
                    <a:pt x="390" y="806"/>
                    <a:pt x="390" y="806"/>
                  </a:cubicBezTo>
                  <a:cubicBezTo>
                    <a:pt x="394" y="802"/>
                    <a:pt x="401" y="798"/>
                    <a:pt x="407" y="799"/>
                  </a:cubicBezTo>
                  <a:cubicBezTo>
                    <a:pt x="485" y="800"/>
                    <a:pt x="485" y="800"/>
                    <a:pt x="485" y="800"/>
                  </a:cubicBezTo>
                  <a:cubicBezTo>
                    <a:pt x="491" y="799"/>
                    <a:pt x="498" y="803"/>
                    <a:pt x="502" y="807"/>
                  </a:cubicBezTo>
                  <a:cubicBezTo>
                    <a:pt x="567" y="892"/>
                    <a:pt x="567" y="892"/>
                    <a:pt x="567" y="892"/>
                  </a:cubicBezTo>
                  <a:cubicBezTo>
                    <a:pt x="570" y="897"/>
                    <a:pt x="577" y="899"/>
                    <a:pt x="583" y="897"/>
                  </a:cubicBezTo>
                  <a:cubicBezTo>
                    <a:pt x="667" y="862"/>
                    <a:pt x="667" y="862"/>
                    <a:pt x="667" y="862"/>
                  </a:cubicBezTo>
                  <a:cubicBezTo>
                    <a:pt x="672" y="860"/>
                    <a:pt x="676" y="854"/>
                    <a:pt x="675" y="848"/>
                  </a:cubicBezTo>
                  <a:cubicBezTo>
                    <a:pt x="662" y="742"/>
                    <a:pt x="662" y="742"/>
                    <a:pt x="662" y="742"/>
                  </a:cubicBezTo>
                  <a:cubicBezTo>
                    <a:pt x="661" y="736"/>
                    <a:pt x="664" y="729"/>
                    <a:pt x="669" y="725"/>
                  </a:cubicBezTo>
                  <a:cubicBezTo>
                    <a:pt x="722" y="672"/>
                    <a:pt x="722" y="672"/>
                    <a:pt x="722" y="672"/>
                  </a:cubicBezTo>
                  <a:cubicBezTo>
                    <a:pt x="726" y="668"/>
                    <a:pt x="734" y="665"/>
                    <a:pt x="739" y="665"/>
                  </a:cubicBezTo>
                  <a:cubicBezTo>
                    <a:pt x="846" y="679"/>
                    <a:pt x="846" y="679"/>
                    <a:pt x="846" y="679"/>
                  </a:cubicBezTo>
                  <a:cubicBezTo>
                    <a:pt x="851" y="680"/>
                    <a:pt x="858" y="677"/>
                    <a:pt x="860" y="671"/>
                  </a:cubicBezTo>
                  <a:cubicBezTo>
                    <a:pt x="895" y="588"/>
                    <a:pt x="895" y="588"/>
                    <a:pt x="895" y="588"/>
                  </a:cubicBezTo>
                  <a:cubicBezTo>
                    <a:pt x="897" y="582"/>
                    <a:pt x="895" y="575"/>
                    <a:pt x="891" y="572"/>
                  </a:cubicBezTo>
                  <a:close/>
                  <a:moveTo>
                    <a:pt x="836" y="646"/>
                  </a:moveTo>
                  <a:cubicBezTo>
                    <a:pt x="743" y="634"/>
                    <a:pt x="743" y="634"/>
                    <a:pt x="743" y="634"/>
                  </a:cubicBezTo>
                  <a:cubicBezTo>
                    <a:pt x="742" y="633"/>
                    <a:pt x="739" y="633"/>
                    <a:pt x="737" y="633"/>
                  </a:cubicBezTo>
                  <a:cubicBezTo>
                    <a:pt x="723" y="633"/>
                    <a:pt x="709" y="640"/>
                    <a:pt x="699" y="650"/>
                  </a:cubicBezTo>
                  <a:cubicBezTo>
                    <a:pt x="647" y="702"/>
                    <a:pt x="647" y="702"/>
                    <a:pt x="647" y="702"/>
                  </a:cubicBezTo>
                  <a:cubicBezTo>
                    <a:pt x="635" y="712"/>
                    <a:pt x="628" y="730"/>
                    <a:pt x="630" y="746"/>
                  </a:cubicBezTo>
                  <a:cubicBezTo>
                    <a:pt x="641" y="838"/>
                    <a:pt x="641" y="838"/>
                    <a:pt x="641" y="838"/>
                  </a:cubicBezTo>
                  <a:cubicBezTo>
                    <a:pt x="584" y="862"/>
                    <a:pt x="584" y="862"/>
                    <a:pt x="584" y="862"/>
                  </a:cubicBezTo>
                  <a:cubicBezTo>
                    <a:pt x="527" y="788"/>
                    <a:pt x="527" y="788"/>
                    <a:pt x="527" y="788"/>
                  </a:cubicBezTo>
                  <a:cubicBezTo>
                    <a:pt x="518" y="776"/>
                    <a:pt x="501" y="768"/>
                    <a:pt x="486" y="768"/>
                  </a:cubicBezTo>
                  <a:cubicBezTo>
                    <a:pt x="485" y="768"/>
                    <a:pt x="485" y="768"/>
                    <a:pt x="485" y="768"/>
                  </a:cubicBezTo>
                  <a:cubicBezTo>
                    <a:pt x="408" y="767"/>
                    <a:pt x="408" y="767"/>
                    <a:pt x="408" y="767"/>
                  </a:cubicBezTo>
                  <a:cubicBezTo>
                    <a:pt x="407" y="767"/>
                    <a:pt x="406" y="767"/>
                    <a:pt x="406" y="767"/>
                  </a:cubicBezTo>
                  <a:cubicBezTo>
                    <a:pt x="390" y="767"/>
                    <a:pt x="374" y="775"/>
                    <a:pt x="365" y="787"/>
                  </a:cubicBezTo>
                  <a:cubicBezTo>
                    <a:pt x="310" y="860"/>
                    <a:pt x="310" y="860"/>
                    <a:pt x="310" y="860"/>
                  </a:cubicBezTo>
                  <a:cubicBezTo>
                    <a:pt x="253" y="836"/>
                    <a:pt x="253" y="836"/>
                    <a:pt x="253" y="836"/>
                  </a:cubicBezTo>
                  <a:cubicBezTo>
                    <a:pt x="267" y="746"/>
                    <a:pt x="267" y="746"/>
                    <a:pt x="267" y="746"/>
                  </a:cubicBezTo>
                  <a:cubicBezTo>
                    <a:pt x="270" y="730"/>
                    <a:pt x="263" y="712"/>
                    <a:pt x="252" y="701"/>
                  </a:cubicBezTo>
                  <a:cubicBezTo>
                    <a:pt x="195" y="644"/>
                    <a:pt x="195" y="644"/>
                    <a:pt x="195" y="644"/>
                  </a:cubicBezTo>
                  <a:cubicBezTo>
                    <a:pt x="186" y="634"/>
                    <a:pt x="171" y="628"/>
                    <a:pt x="157" y="628"/>
                  </a:cubicBezTo>
                  <a:cubicBezTo>
                    <a:pt x="155" y="628"/>
                    <a:pt x="153" y="628"/>
                    <a:pt x="151" y="628"/>
                  </a:cubicBezTo>
                  <a:cubicBezTo>
                    <a:pt x="61" y="641"/>
                    <a:pt x="61" y="641"/>
                    <a:pt x="61" y="641"/>
                  </a:cubicBezTo>
                  <a:cubicBezTo>
                    <a:pt x="37" y="584"/>
                    <a:pt x="37" y="584"/>
                    <a:pt x="37" y="584"/>
                  </a:cubicBezTo>
                  <a:cubicBezTo>
                    <a:pt x="111" y="530"/>
                    <a:pt x="111" y="530"/>
                    <a:pt x="111" y="530"/>
                  </a:cubicBezTo>
                  <a:cubicBezTo>
                    <a:pt x="124" y="521"/>
                    <a:pt x="132" y="504"/>
                    <a:pt x="131" y="488"/>
                  </a:cubicBezTo>
                  <a:cubicBezTo>
                    <a:pt x="132" y="408"/>
                    <a:pt x="132" y="408"/>
                    <a:pt x="132" y="408"/>
                  </a:cubicBezTo>
                  <a:cubicBezTo>
                    <a:pt x="133" y="391"/>
                    <a:pt x="125" y="374"/>
                    <a:pt x="112" y="365"/>
                  </a:cubicBezTo>
                  <a:cubicBezTo>
                    <a:pt x="39" y="310"/>
                    <a:pt x="39" y="310"/>
                    <a:pt x="39" y="310"/>
                  </a:cubicBezTo>
                  <a:cubicBezTo>
                    <a:pt x="63" y="253"/>
                    <a:pt x="63" y="253"/>
                    <a:pt x="63" y="253"/>
                  </a:cubicBezTo>
                  <a:cubicBezTo>
                    <a:pt x="153" y="267"/>
                    <a:pt x="153" y="267"/>
                    <a:pt x="153" y="267"/>
                  </a:cubicBezTo>
                  <a:cubicBezTo>
                    <a:pt x="155" y="268"/>
                    <a:pt x="157" y="268"/>
                    <a:pt x="160" y="268"/>
                  </a:cubicBezTo>
                  <a:cubicBezTo>
                    <a:pt x="174" y="268"/>
                    <a:pt x="188" y="262"/>
                    <a:pt x="198" y="252"/>
                  </a:cubicBezTo>
                  <a:cubicBezTo>
                    <a:pt x="254" y="196"/>
                    <a:pt x="254" y="196"/>
                    <a:pt x="254" y="196"/>
                  </a:cubicBezTo>
                  <a:cubicBezTo>
                    <a:pt x="266" y="185"/>
                    <a:pt x="273" y="167"/>
                    <a:pt x="271" y="151"/>
                  </a:cubicBezTo>
                  <a:cubicBezTo>
                    <a:pt x="258" y="61"/>
                    <a:pt x="258" y="61"/>
                    <a:pt x="258" y="61"/>
                  </a:cubicBezTo>
                  <a:cubicBezTo>
                    <a:pt x="315" y="37"/>
                    <a:pt x="315" y="37"/>
                    <a:pt x="315" y="37"/>
                  </a:cubicBezTo>
                  <a:cubicBezTo>
                    <a:pt x="368" y="111"/>
                    <a:pt x="368" y="111"/>
                    <a:pt x="368" y="111"/>
                  </a:cubicBezTo>
                  <a:cubicBezTo>
                    <a:pt x="378" y="123"/>
                    <a:pt x="394" y="132"/>
                    <a:pt x="410" y="132"/>
                  </a:cubicBezTo>
                  <a:cubicBezTo>
                    <a:pt x="410" y="132"/>
                    <a:pt x="411" y="132"/>
                    <a:pt x="411" y="132"/>
                  </a:cubicBezTo>
                  <a:cubicBezTo>
                    <a:pt x="488" y="132"/>
                    <a:pt x="488" y="132"/>
                    <a:pt x="488" y="132"/>
                  </a:cubicBezTo>
                  <a:cubicBezTo>
                    <a:pt x="489" y="132"/>
                    <a:pt x="489" y="132"/>
                    <a:pt x="490" y="132"/>
                  </a:cubicBezTo>
                  <a:cubicBezTo>
                    <a:pt x="505" y="132"/>
                    <a:pt x="521" y="124"/>
                    <a:pt x="531" y="112"/>
                  </a:cubicBezTo>
                  <a:cubicBezTo>
                    <a:pt x="588" y="39"/>
                    <a:pt x="588" y="39"/>
                    <a:pt x="588" y="39"/>
                  </a:cubicBezTo>
                  <a:cubicBezTo>
                    <a:pt x="646" y="63"/>
                    <a:pt x="646" y="63"/>
                    <a:pt x="646" y="63"/>
                  </a:cubicBezTo>
                  <a:cubicBezTo>
                    <a:pt x="634" y="155"/>
                    <a:pt x="634" y="155"/>
                    <a:pt x="634" y="155"/>
                  </a:cubicBezTo>
                  <a:cubicBezTo>
                    <a:pt x="632" y="171"/>
                    <a:pt x="638" y="189"/>
                    <a:pt x="649" y="200"/>
                  </a:cubicBezTo>
                  <a:cubicBezTo>
                    <a:pt x="701" y="252"/>
                    <a:pt x="701" y="252"/>
                    <a:pt x="701" y="252"/>
                  </a:cubicBezTo>
                  <a:cubicBezTo>
                    <a:pt x="711" y="262"/>
                    <a:pt x="726" y="269"/>
                    <a:pt x="740" y="269"/>
                  </a:cubicBezTo>
                  <a:cubicBezTo>
                    <a:pt x="742" y="269"/>
                    <a:pt x="744" y="269"/>
                    <a:pt x="746" y="268"/>
                  </a:cubicBezTo>
                  <a:cubicBezTo>
                    <a:pt x="838" y="257"/>
                    <a:pt x="838" y="257"/>
                    <a:pt x="838" y="257"/>
                  </a:cubicBezTo>
                  <a:cubicBezTo>
                    <a:pt x="862" y="315"/>
                    <a:pt x="862" y="315"/>
                    <a:pt x="862" y="315"/>
                  </a:cubicBezTo>
                  <a:cubicBezTo>
                    <a:pt x="788" y="372"/>
                    <a:pt x="788" y="372"/>
                    <a:pt x="788" y="372"/>
                  </a:cubicBezTo>
                  <a:cubicBezTo>
                    <a:pt x="775" y="381"/>
                    <a:pt x="767" y="398"/>
                    <a:pt x="768" y="414"/>
                  </a:cubicBezTo>
                  <a:cubicBezTo>
                    <a:pt x="767" y="488"/>
                    <a:pt x="767" y="488"/>
                    <a:pt x="767" y="488"/>
                  </a:cubicBezTo>
                  <a:cubicBezTo>
                    <a:pt x="766" y="504"/>
                    <a:pt x="774" y="521"/>
                    <a:pt x="787" y="531"/>
                  </a:cubicBezTo>
                  <a:cubicBezTo>
                    <a:pt x="860" y="588"/>
                    <a:pt x="860" y="588"/>
                    <a:pt x="860" y="588"/>
                  </a:cubicBezTo>
                  <a:lnTo>
                    <a:pt x="836" y="6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5810" name="Google Shape;5810;p146"/>
            <p:cNvSpPr/>
            <p:nvPr/>
          </p:nvSpPr>
          <p:spPr>
            <a:xfrm>
              <a:off x="3673" y="1993"/>
              <a:ext cx="335" cy="335"/>
            </a:xfrm>
            <a:custGeom>
              <a:avLst/>
              <a:gdLst/>
              <a:ahLst/>
              <a:cxnLst/>
              <a:rect l="l" t="t" r="r" b="b"/>
              <a:pathLst>
                <a:path w="492" h="493" extrusionOk="0">
                  <a:moveTo>
                    <a:pt x="330" y="47"/>
                  </a:moveTo>
                  <a:cubicBezTo>
                    <a:pt x="220" y="0"/>
                    <a:pt x="93" y="52"/>
                    <a:pt x="47" y="162"/>
                  </a:cubicBezTo>
                  <a:cubicBezTo>
                    <a:pt x="0" y="273"/>
                    <a:pt x="52" y="400"/>
                    <a:pt x="162" y="446"/>
                  </a:cubicBezTo>
                  <a:cubicBezTo>
                    <a:pt x="273" y="493"/>
                    <a:pt x="400" y="441"/>
                    <a:pt x="446" y="330"/>
                  </a:cubicBezTo>
                  <a:cubicBezTo>
                    <a:pt x="492" y="220"/>
                    <a:pt x="441" y="93"/>
                    <a:pt x="330" y="47"/>
                  </a:cubicBezTo>
                  <a:close/>
                  <a:moveTo>
                    <a:pt x="417" y="318"/>
                  </a:moveTo>
                  <a:cubicBezTo>
                    <a:pt x="388" y="387"/>
                    <a:pt x="321" y="431"/>
                    <a:pt x="246" y="431"/>
                  </a:cubicBezTo>
                  <a:cubicBezTo>
                    <a:pt x="222" y="431"/>
                    <a:pt x="198" y="426"/>
                    <a:pt x="175" y="417"/>
                  </a:cubicBezTo>
                  <a:cubicBezTo>
                    <a:pt x="129" y="398"/>
                    <a:pt x="94" y="362"/>
                    <a:pt x="75" y="316"/>
                  </a:cubicBezTo>
                  <a:cubicBezTo>
                    <a:pt x="57" y="270"/>
                    <a:pt x="57" y="220"/>
                    <a:pt x="76" y="175"/>
                  </a:cubicBezTo>
                  <a:cubicBezTo>
                    <a:pt x="105" y="106"/>
                    <a:pt x="172" y="62"/>
                    <a:pt x="246" y="62"/>
                  </a:cubicBezTo>
                  <a:cubicBezTo>
                    <a:pt x="271" y="62"/>
                    <a:pt x="295" y="67"/>
                    <a:pt x="318" y="76"/>
                  </a:cubicBezTo>
                  <a:cubicBezTo>
                    <a:pt x="363" y="95"/>
                    <a:pt x="399" y="131"/>
                    <a:pt x="417" y="177"/>
                  </a:cubicBezTo>
                  <a:cubicBezTo>
                    <a:pt x="436" y="222"/>
                    <a:pt x="436" y="273"/>
                    <a:pt x="417" y="3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sp>
        <p:nvSpPr>
          <p:cNvPr id="5811" name="Google Shape;5811;p146"/>
          <p:cNvSpPr txBox="1"/>
          <p:nvPr/>
        </p:nvSpPr>
        <p:spPr>
          <a:xfrm>
            <a:off x="6710964" y="1204748"/>
            <a:ext cx="2654700" cy="263100"/>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Issue Reported</a:t>
            </a:r>
            <a:endParaRPr dirty="0"/>
          </a:p>
        </p:txBody>
      </p:sp>
      <p:sp>
        <p:nvSpPr>
          <p:cNvPr id="5812" name="Google Shape;5812;p146"/>
          <p:cNvSpPr txBox="1"/>
          <p:nvPr/>
        </p:nvSpPr>
        <p:spPr>
          <a:xfrm>
            <a:off x="10083338" y="2986788"/>
            <a:ext cx="1424100" cy="263100"/>
          </a:xfrm>
          <a:prstGeom prst="rect">
            <a:avLst/>
          </a:prstGeom>
          <a:no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r>
              <a:rPr lang="en-US" sz="1800" b="1" dirty="0">
                <a:solidFill>
                  <a:schemeClr val="dk1"/>
                </a:solidFill>
              </a:rPr>
              <a:t>Forensic Image acquired</a:t>
            </a:r>
          </a:p>
        </p:txBody>
      </p:sp>
      <p:sp>
        <p:nvSpPr>
          <p:cNvPr id="5813" name="Google Shape;5813;p146"/>
          <p:cNvSpPr txBox="1"/>
          <p:nvPr/>
        </p:nvSpPr>
        <p:spPr>
          <a:xfrm>
            <a:off x="8171163" y="5546050"/>
            <a:ext cx="1518900" cy="263100"/>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Review Data</a:t>
            </a:r>
            <a:endParaRPr dirty="0"/>
          </a:p>
        </p:txBody>
      </p:sp>
      <p:sp>
        <p:nvSpPr>
          <p:cNvPr id="5814" name="Google Shape;5814;p146"/>
          <p:cNvSpPr txBox="1"/>
          <p:nvPr/>
        </p:nvSpPr>
        <p:spPr>
          <a:xfrm>
            <a:off x="6347595" y="5546050"/>
            <a:ext cx="1518900" cy="404712"/>
          </a:xfrm>
          <a:prstGeom prst="rect">
            <a:avLst/>
          </a:prstGeom>
          <a:noFill/>
          <a:ln>
            <a:noFill/>
          </a:ln>
        </p:spPr>
        <p:txBody>
          <a:bodyPr spcFirstLastPara="1" wrap="square" lIns="0" tIns="0" rIns="0" bIns="0" anchor="b"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Prepare Report</a:t>
            </a:r>
            <a:endParaRPr dirty="0"/>
          </a:p>
        </p:txBody>
      </p:sp>
      <p:sp>
        <p:nvSpPr>
          <p:cNvPr id="5815" name="Google Shape;5815;p146"/>
          <p:cNvSpPr txBox="1"/>
          <p:nvPr/>
        </p:nvSpPr>
        <p:spPr>
          <a:xfrm>
            <a:off x="4483690" y="2986788"/>
            <a:ext cx="1424100" cy="263100"/>
          </a:xfrm>
          <a:prstGeom prst="rect">
            <a:avLst/>
          </a:prstGeom>
          <a:noFill/>
          <a:ln>
            <a:noFill/>
          </a:ln>
        </p:spPr>
        <p:txBody>
          <a:bodyPr spcFirstLastPara="1" wrap="square" lIns="0" tIns="0" rIns="0" bIns="0" anchor="ctr" anchorCtr="0">
            <a:noAutofit/>
          </a:bodyPr>
          <a:lstStyle/>
          <a:p>
            <a:pPr marL="0" marR="0" lvl="0" indent="0" algn="ctr" rtl="0">
              <a:lnSpc>
                <a:spcPct val="95000"/>
              </a:lnSpc>
              <a:spcBef>
                <a:spcPts val="0"/>
              </a:spcBef>
              <a:spcAft>
                <a:spcPts val="0"/>
              </a:spcAft>
              <a:buNone/>
            </a:pPr>
            <a:r>
              <a:rPr lang="en-US" sz="1800" b="1" dirty="0">
                <a:solidFill>
                  <a:schemeClr val="dk1"/>
                </a:solidFill>
                <a:latin typeface="Arial"/>
                <a:ea typeface="Arial"/>
                <a:cs typeface="Arial"/>
                <a:sym typeface="Arial"/>
              </a:rPr>
              <a:t>Wait for next case</a:t>
            </a:r>
            <a:endParaRPr dirty="0"/>
          </a:p>
        </p:txBody>
      </p:sp>
      <p:grpSp>
        <p:nvGrpSpPr>
          <p:cNvPr id="5816" name="Google Shape;5816;p146"/>
          <p:cNvGrpSpPr/>
          <p:nvPr/>
        </p:nvGrpSpPr>
        <p:grpSpPr>
          <a:xfrm>
            <a:off x="7635414" y="3397497"/>
            <a:ext cx="754074" cy="448481"/>
            <a:chOff x="2650092" y="7703547"/>
            <a:chExt cx="785494" cy="467168"/>
          </a:xfrm>
        </p:grpSpPr>
        <p:sp>
          <p:nvSpPr>
            <p:cNvPr id="5817" name="Google Shape;5817;p146"/>
            <p:cNvSpPr/>
            <p:nvPr/>
          </p:nvSpPr>
          <p:spPr>
            <a:xfrm>
              <a:off x="2650092" y="7703547"/>
              <a:ext cx="785494" cy="467168"/>
            </a:xfrm>
            <a:custGeom>
              <a:avLst/>
              <a:gdLst/>
              <a:ahLst/>
              <a:cxnLst/>
              <a:rect l="l" t="t" r="r" b="b"/>
              <a:pathLst>
                <a:path w="785494" h="467168" extrusionOk="0">
                  <a:moveTo>
                    <a:pt x="655285" y="466896"/>
                  </a:moveTo>
                  <a:lnTo>
                    <a:pt x="486887" y="466896"/>
                  </a:lnTo>
                  <a:lnTo>
                    <a:pt x="160304" y="466028"/>
                  </a:lnTo>
                  <a:cubicBezTo>
                    <a:pt x="159978" y="466028"/>
                    <a:pt x="159543" y="466028"/>
                    <a:pt x="159217" y="466028"/>
                  </a:cubicBezTo>
                  <a:cubicBezTo>
                    <a:pt x="115977" y="462334"/>
                    <a:pt x="75888" y="442778"/>
                    <a:pt x="46554" y="410945"/>
                  </a:cubicBezTo>
                  <a:cubicBezTo>
                    <a:pt x="17003" y="379004"/>
                    <a:pt x="815" y="337285"/>
                    <a:pt x="815" y="293501"/>
                  </a:cubicBezTo>
                  <a:cubicBezTo>
                    <a:pt x="815" y="246567"/>
                    <a:pt x="19610" y="202566"/>
                    <a:pt x="53616" y="169647"/>
                  </a:cubicBezTo>
                  <a:cubicBezTo>
                    <a:pt x="86861" y="137597"/>
                    <a:pt x="129775" y="120540"/>
                    <a:pt x="177904" y="120323"/>
                  </a:cubicBezTo>
                  <a:lnTo>
                    <a:pt x="186704" y="120323"/>
                  </a:lnTo>
                  <a:lnTo>
                    <a:pt x="191267" y="112827"/>
                  </a:lnTo>
                  <a:cubicBezTo>
                    <a:pt x="234399" y="42751"/>
                    <a:pt x="309146" y="815"/>
                    <a:pt x="391172" y="815"/>
                  </a:cubicBezTo>
                  <a:cubicBezTo>
                    <a:pt x="408446" y="815"/>
                    <a:pt x="425938" y="2662"/>
                    <a:pt x="443104" y="6247"/>
                  </a:cubicBezTo>
                  <a:cubicBezTo>
                    <a:pt x="541643" y="27107"/>
                    <a:pt x="612262" y="100550"/>
                    <a:pt x="627146" y="198112"/>
                  </a:cubicBezTo>
                  <a:lnTo>
                    <a:pt x="629428" y="212888"/>
                  </a:lnTo>
                  <a:lnTo>
                    <a:pt x="644312" y="211475"/>
                  </a:lnTo>
                  <a:cubicBezTo>
                    <a:pt x="648223" y="211149"/>
                    <a:pt x="651808" y="210932"/>
                    <a:pt x="655285" y="210932"/>
                  </a:cubicBezTo>
                  <a:cubicBezTo>
                    <a:pt x="726989" y="210932"/>
                    <a:pt x="785223" y="268296"/>
                    <a:pt x="785223" y="338914"/>
                  </a:cubicBezTo>
                  <a:cubicBezTo>
                    <a:pt x="785223" y="409533"/>
                    <a:pt x="726989" y="466896"/>
                    <a:pt x="655285" y="466896"/>
                  </a:cubicBezTo>
                  <a:close/>
                  <a:moveTo>
                    <a:pt x="160956" y="438867"/>
                  </a:moveTo>
                  <a:lnTo>
                    <a:pt x="486887" y="439736"/>
                  </a:lnTo>
                  <a:lnTo>
                    <a:pt x="655285" y="439736"/>
                  </a:lnTo>
                  <a:cubicBezTo>
                    <a:pt x="711997" y="439736"/>
                    <a:pt x="758062" y="394540"/>
                    <a:pt x="758062" y="338914"/>
                  </a:cubicBezTo>
                  <a:cubicBezTo>
                    <a:pt x="758062" y="283289"/>
                    <a:pt x="711997" y="238093"/>
                    <a:pt x="655285" y="238093"/>
                  </a:cubicBezTo>
                  <a:cubicBezTo>
                    <a:pt x="652677" y="238093"/>
                    <a:pt x="649961" y="238201"/>
                    <a:pt x="646919" y="238528"/>
                  </a:cubicBezTo>
                  <a:lnTo>
                    <a:pt x="619215" y="241135"/>
                  </a:lnTo>
                  <a:cubicBezTo>
                    <a:pt x="612045" y="241787"/>
                    <a:pt x="605634" y="236789"/>
                    <a:pt x="604548" y="229619"/>
                  </a:cubicBezTo>
                  <a:lnTo>
                    <a:pt x="600311" y="202132"/>
                  </a:lnTo>
                  <a:cubicBezTo>
                    <a:pt x="587165" y="116086"/>
                    <a:pt x="524695" y="51225"/>
                    <a:pt x="437454" y="32756"/>
                  </a:cubicBezTo>
                  <a:cubicBezTo>
                    <a:pt x="422135" y="29497"/>
                    <a:pt x="406490" y="27867"/>
                    <a:pt x="391172" y="27867"/>
                  </a:cubicBezTo>
                  <a:cubicBezTo>
                    <a:pt x="318598" y="27867"/>
                    <a:pt x="252542" y="64915"/>
                    <a:pt x="214300" y="126950"/>
                  </a:cubicBezTo>
                  <a:lnTo>
                    <a:pt x="205717" y="140857"/>
                  </a:lnTo>
                  <a:cubicBezTo>
                    <a:pt x="203218" y="144877"/>
                    <a:pt x="198872" y="147267"/>
                    <a:pt x="194201" y="147267"/>
                  </a:cubicBezTo>
                  <a:lnTo>
                    <a:pt x="177904" y="147375"/>
                  </a:lnTo>
                  <a:cubicBezTo>
                    <a:pt x="136945" y="147593"/>
                    <a:pt x="100441" y="161934"/>
                    <a:pt x="72411" y="189095"/>
                  </a:cubicBezTo>
                  <a:cubicBezTo>
                    <a:pt x="43729" y="216799"/>
                    <a:pt x="27867" y="253846"/>
                    <a:pt x="27867" y="293393"/>
                  </a:cubicBezTo>
                  <a:cubicBezTo>
                    <a:pt x="27976" y="369769"/>
                    <a:pt x="85122" y="432130"/>
                    <a:pt x="160956" y="438867"/>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818" name="Google Shape;5818;p146"/>
            <p:cNvSpPr/>
            <p:nvPr/>
          </p:nvSpPr>
          <p:spPr>
            <a:xfrm>
              <a:off x="2951361" y="7909970"/>
              <a:ext cx="183607" cy="155360"/>
            </a:xfrm>
            <a:custGeom>
              <a:avLst/>
              <a:gdLst/>
              <a:ahLst/>
              <a:cxnLst/>
              <a:rect l="l" t="t" r="r" b="b"/>
              <a:pathLst>
                <a:path w="183607" h="155360" extrusionOk="0">
                  <a:moveTo>
                    <a:pt x="142595" y="155089"/>
                  </a:moveTo>
                  <a:lnTo>
                    <a:pt x="41556" y="155089"/>
                  </a:lnTo>
                  <a:cubicBezTo>
                    <a:pt x="19067" y="155089"/>
                    <a:pt x="815" y="136837"/>
                    <a:pt x="815" y="114348"/>
                  </a:cubicBezTo>
                  <a:lnTo>
                    <a:pt x="815" y="41556"/>
                  </a:lnTo>
                  <a:cubicBezTo>
                    <a:pt x="815" y="19067"/>
                    <a:pt x="19067" y="815"/>
                    <a:pt x="41556" y="815"/>
                  </a:cubicBezTo>
                  <a:lnTo>
                    <a:pt x="142595" y="815"/>
                  </a:lnTo>
                  <a:cubicBezTo>
                    <a:pt x="165084" y="815"/>
                    <a:pt x="183336" y="19067"/>
                    <a:pt x="183336" y="41556"/>
                  </a:cubicBezTo>
                  <a:lnTo>
                    <a:pt x="183336" y="114348"/>
                  </a:lnTo>
                  <a:cubicBezTo>
                    <a:pt x="183228" y="136837"/>
                    <a:pt x="164975" y="155089"/>
                    <a:pt x="142595" y="155089"/>
                  </a:cubicBezTo>
                  <a:close/>
                  <a:moveTo>
                    <a:pt x="41447" y="27976"/>
                  </a:moveTo>
                  <a:cubicBezTo>
                    <a:pt x="33951" y="27976"/>
                    <a:pt x="27867" y="34060"/>
                    <a:pt x="27867" y="41556"/>
                  </a:cubicBezTo>
                  <a:lnTo>
                    <a:pt x="27867" y="114348"/>
                  </a:lnTo>
                  <a:cubicBezTo>
                    <a:pt x="27867" y="121844"/>
                    <a:pt x="33951" y="127928"/>
                    <a:pt x="41447" y="127928"/>
                  </a:cubicBezTo>
                  <a:lnTo>
                    <a:pt x="142486" y="127928"/>
                  </a:lnTo>
                  <a:cubicBezTo>
                    <a:pt x="149983" y="127928"/>
                    <a:pt x="156067" y="121844"/>
                    <a:pt x="156067" y="114348"/>
                  </a:cubicBezTo>
                  <a:lnTo>
                    <a:pt x="156067" y="41556"/>
                  </a:lnTo>
                  <a:cubicBezTo>
                    <a:pt x="156067" y="34060"/>
                    <a:pt x="149983" y="27976"/>
                    <a:pt x="142486" y="27976"/>
                  </a:cubicBezTo>
                  <a:lnTo>
                    <a:pt x="41447" y="27976"/>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sp>
          <p:nvSpPr>
            <p:cNvPr id="5819" name="Google Shape;5819;p146"/>
            <p:cNvSpPr/>
            <p:nvPr/>
          </p:nvSpPr>
          <p:spPr>
            <a:xfrm>
              <a:off x="2987105" y="7838359"/>
              <a:ext cx="111903" cy="98865"/>
            </a:xfrm>
            <a:custGeom>
              <a:avLst/>
              <a:gdLst/>
              <a:ahLst/>
              <a:cxnLst/>
              <a:rect l="l" t="t" r="r" b="b"/>
              <a:pathLst>
                <a:path w="111903" h="98865" extrusionOk="0">
                  <a:moveTo>
                    <a:pt x="98051" y="99044"/>
                  </a:moveTo>
                  <a:cubicBezTo>
                    <a:pt x="90555" y="99044"/>
                    <a:pt x="84471" y="92960"/>
                    <a:pt x="84471" y="85463"/>
                  </a:cubicBezTo>
                  <a:lnTo>
                    <a:pt x="84471" y="56890"/>
                  </a:lnTo>
                  <a:cubicBezTo>
                    <a:pt x="84471" y="43527"/>
                    <a:pt x="73280" y="30164"/>
                    <a:pt x="60460" y="28317"/>
                  </a:cubicBezTo>
                  <a:cubicBezTo>
                    <a:pt x="52095" y="27122"/>
                    <a:pt x="44055" y="29512"/>
                    <a:pt x="37754" y="34944"/>
                  </a:cubicBezTo>
                  <a:cubicBezTo>
                    <a:pt x="31561" y="40268"/>
                    <a:pt x="27976" y="48090"/>
                    <a:pt x="27976" y="56238"/>
                  </a:cubicBezTo>
                  <a:lnTo>
                    <a:pt x="27976" y="85355"/>
                  </a:lnTo>
                  <a:cubicBezTo>
                    <a:pt x="27976" y="92852"/>
                    <a:pt x="21892" y="98935"/>
                    <a:pt x="14395" y="98935"/>
                  </a:cubicBezTo>
                  <a:cubicBezTo>
                    <a:pt x="6899" y="98935"/>
                    <a:pt x="815" y="92852"/>
                    <a:pt x="815" y="85355"/>
                  </a:cubicBezTo>
                  <a:lnTo>
                    <a:pt x="815" y="56238"/>
                  </a:lnTo>
                  <a:cubicBezTo>
                    <a:pt x="815" y="40159"/>
                    <a:pt x="7768" y="24949"/>
                    <a:pt x="19936" y="14411"/>
                  </a:cubicBezTo>
                  <a:cubicBezTo>
                    <a:pt x="32104" y="3872"/>
                    <a:pt x="48184" y="-908"/>
                    <a:pt x="64263" y="1373"/>
                  </a:cubicBezTo>
                  <a:cubicBezTo>
                    <a:pt x="90446" y="5067"/>
                    <a:pt x="111740" y="29946"/>
                    <a:pt x="111740" y="56782"/>
                  </a:cubicBezTo>
                  <a:lnTo>
                    <a:pt x="111740" y="85355"/>
                  </a:lnTo>
                  <a:cubicBezTo>
                    <a:pt x="111631" y="92960"/>
                    <a:pt x="105656" y="99044"/>
                    <a:pt x="98051" y="990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700">
                <a:solidFill>
                  <a:schemeClr val="dk1"/>
                </a:solidFill>
                <a:latin typeface="Arial"/>
                <a:ea typeface="Arial"/>
                <a:cs typeface="Arial"/>
                <a:sym typeface="Aria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57"/>
        <p:cNvGrpSpPr/>
        <p:nvPr/>
      </p:nvGrpSpPr>
      <p:grpSpPr>
        <a:xfrm>
          <a:off x="0" y="0"/>
          <a:ext cx="0" cy="0"/>
          <a:chOff x="0" y="0"/>
          <a:chExt cx="0" cy="0"/>
        </a:xfrm>
      </p:grpSpPr>
      <p:sp>
        <p:nvSpPr>
          <p:cNvPr id="5858" name="Google Shape;5858;p148"/>
          <p:cNvSpPr txBox="1">
            <a:spLocks noGrp="1"/>
          </p:cNvSpPr>
          <p:nvPr>
            <p:ph type="title"/>
          </p:nvPr>
        </p:nvSpPr>
        <p:spPr>
          <a:xfrm>
            <a:off x="685800" y="521208"/>
            <a:ext cx="10817400" cy="10332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Clr>
                <a:schemeClr val="dk1"/>
              </a:buClr>
              <a:buSzPts val="4200"/>
              <a:buFont typeface="Arial"/>
              <a:buNone/>
            </a:pPr>
            <a:r>
              <a:rPr lang="en-US" dirty="0"/>
              <a:t>Enter the Tools!</a:t>
            </a:r>
            <a:endParaRPr dirty="0"/>
          </a:p>
        </p:txBody>
      </p:sp>
      <p:sp>
        <p:nvSpPr>
          <p:cNvPr id="5859" name="Google Shape;5859;p148"/>
          <p:cNvSpPr txBox="1">
            <a:spLocks noGrp="1"/>
          </p:cNvSpPr>
          <p:nvPr>
            <p:ph type="body" idx="1"/>
          </p:nvPr>
        </p:nvSpPr>
        <p:spPr>
          <a:xfrm>
            <a:off x="685800" y="1592812"/>
            <a:ext cx="10820400" cy="281100"/>
          </a:xfrm>
          <a:prstGeom prst="rect">
            <a:avLst/>
          </a:prstGeom>
          <a:noFill/>
          <a:ln>
            <a:noFill/>
          </a:ln>
        </p:spPr>
        <p:txBody>
          <a:bodyPr spcFirstLastPara="1" wrap="square" lIns="0" tIns="0" rIns="0" bIns="0" anchor="t" anchorCtr="0">
            <a:noAutofit/>
          </a:bodyPr>
          <a:lstStyle/>
          <a:p>
            <a:pPr marL="0" lvl="0" indent="0" algn="l" rtl="0">
              <a:lnSpc>
                <a:spcPct val="83000"/>
              </a:lnSpc>
              <a:spcBef>
                <a:spcPts val="0"/>
              </a:spcBef>
              <a:spcAft>
                <a:spcPts val="0"/>
              </a:spcAft>
              <a:buClr>
                <a:schemeClr val="accent1"/>
              </a:buClr>
              <a:buSzPts val="2200"/>
              <a:buNone/>
            </a:pPr>
            <a:r>
              <a:rPr lang="en-US" dirty="0"/>
              <a:t>The Sales Rep promised this would solve all our problems!!</a:t>
            </a:r>
            <a:endParaRPr dirty="0"/>
          </a:p>
        </p:txBody>
      </p:sp>
      <p:sp>
        <p:nvSpPr>
          <p:cNvPr id="5860" name="Google Shape;5860;p148"/>
          <p:cNvSpPr/>
          <p:nvPr/>
        </p:nvSpPr>
        <p:spPr>
          <a:xfrm>
            <a:off x="5032810" y="2373518"/>
            <a:ext cx="2191800" cy="2191800"/>
          </a:xfrm>
          <a:prstGeom prst="ellipse">
            <a:avLst/>
          </a:prstGeom>
          <a:noFill/>
          <a:ln w="76200" cap="flat" cmpd="sng">
            <a:solidFill>
              <a:schemeClr val="accent1"/>
            </a:solidFill>
            <a:prstDash val="solid"/>
            <a:miter lim="800000"/>
            <a:headEnd type="none" w="sm" len="sm"/>
            <a:tailEnd type="none" w="sm" len="sm"/>
          </a:ln>
        </p:spPr>
        <p:txBody>
          <a:bodyPr spcFirstLastPara="1" wrap="square" lIns="109450" tIns="109450" rIns="109450" bIns="109450" anchor="ctr" anchorCtr="0">
            <a:noAutofit/>
          </a:bodyPr>
          <a:lstStyle/>
          <a:p>
            <a:pPr marL="0" marR="0" lvl="0" indent="0" algn="ctr" rtl="0">
              <a:lnSpc>
                <a:spcPct val="90000"/>
              </a:lnSpc>
              <a:spcBef>
                <a:spcPts val="0"/>
              </a:spcBef>
              <a:spcAft>
                <a:spcPts val="0"/>
              </a:spcAft>
              <a:buNone/>
            </a:pPr>
            <a:endParaRPr sz="28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endParaRPr>
          </a:p>
        </p:txBody>
      </p:sp>
      <p:sp>
        <p:nvSpPr>
          <p:cNvPr id="5861" name="Google Shape;5861;p148"/>
          <p:cNvSpPr/>
          <p:nvPr/>
        </p:nvSpPr>
        <p:spPr>
          <a:xfrm>
            <a:off x="4113175" y="3948393"/>
            <a:ext cx="2191800" cy="2191800"/>
          </a:xfrm>
          <a:prstGeom prst="ellipse">
            <a:avLst/>
          </a:prstGeom>
          <a:noFill/>
          <a:ln w="76200" cap="flat" cmpd="sng">
            <a:solidFill>
              <a:schemeClr val="accent2"/>
            </a:solidFill>
            <a:prstDash val="solid"/>
            <a:miter lim="800000"/>
            <a:headEnd type="none" w="sm" len="sm"/>
            <a:tailEnd type="none" w="sm" len="sm"/>
          </a:ln>
        </p:spPr>
        <p:txBody>
          <a:bodyPr spcFirstLastPara="1" wrap="square" lIns="109450" tIns="109450" rIns="109450" bIns="109450" anchor="ctr" anchorCtr="0">
            <a:noAutofit/>
          </a:bodyPr>
          <a:lstStyle/>
          <a:p>
            <a:pPr marL="0" marR="0" lvl="0" indent="0" algn="ctr" rtl="0">
              <a:lnSpc>
                <a:spcPct val="90000"/>
              </a:lnSpc>
              <a:spcBef>
                <a:spcPts val="0"/>
              </a:spcBef>
              <a:spcAft>
                <a:spcPts val="0"/>
              </a:spcAft>
              <a:buNone/>
            </a:pPr>
            <a:endParaRPr sz="28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endParaRPr>
          </a:p>
        </p:txBody>
      </p:sp>
      <p:sp>
        <p:nvSpPr>
          <p:cNvPr id="5862" name="Google Shape;5862;p148"/>
          <p:cNvSpPr/>
          <p:nvPr/>
        </p:nvSpPr>
        <p:spPr>
          <a:xfrm>
            <a:off x="5952447" y="3948393"/>
            <a:ext cx="2191800" cy="2191800"/>
          </a:xfrm>
          <a:prstGeom prst="ellipse">
            <a:avLst/>
          </a:prstGeom>
          <a:noFill/>
          <a:ln w="76200" cap="flat" cmpd="sng">
            <a:solidFill>
              <a:schemeClr val="accent3"/>
            </a:solidFill>
            <a:prstDash val="solid"/>
            <a:miter lim="800000"/>
            <a:headEnd type="none" w="sm" len="sm"/>
            <a:tailEnd type="none" w="sm" len="sm"/>
          </a:ln>
        </p:spPr>
        <p:txBody>
          <a:bodyPr spcFirstLastPara="1" wrap="square" lIns="109450" tIns="109450" rIns="109450" bIns="109450" anchor="ctr" anchorCtr="0">
            <a:noAutofit/>
          </a:bodyPr>
          <a:lstStyle/>
          <a:p>
            <a:pPr marL="0" marR="0" lvl="0" indent="0" algn="ctr" rtl="0">
              <a:lnSpc>
                <a:spcPct val="90000"/>
              </a:lnSpc>
              <a:spcBef>
                <a:spcPts val="0"/>
              </a:spcBef>
              <a:spcAft>
                <a:spcPts val="0"/>
              </a:spcAft>
              <a:buNone/>
            </a:pPr>
            <a:endParaRPr sz="28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endParaRPr>
          </a:p>
        </p:txBody>
      </p:sp>
      <p:grpSp>
        <p:nvGrpSpPr>
          <p:cNvPr id="5863" name="Google Shape;5863;p148"/>
          <p:cNvGrpSpPr/>
          <p:nvPr/>
        </p:nvGrpSpPr>
        <p:grpSpPr>
          <a:xfrm>
            <a:off x="5718231" y="2905264"/>
            <a:ext cx="799893" cy="1037599"/>
            <a:chOff x="1941642" y="5389736"/>
            <a:chExt cx="460476" cy="543018"/>
          </a:xfrm>
        </p:grpSpPr>
        <p:sp>
          <p:nvSpPr>
            <p:cNvPr id="5864" name="Google Shape;5864;p148"/>
            <p:cNvSpPr/>
            <p:nvPr/>
          </p:nvSpPr>
          <p:spPr>
            <a:xfrm>
              <a:off x="2033530" y="5389736"/>
              <a:ext cx="276700" cy="148993"/>
            </a:xfrm>
            <a:custGeom>
              <a:avLst/>
              <a:gdLst/>
              <a:ahLst/>
              <a:cxnLst/>
              <a:rect l="l" t="t" r="r" b="b"/>
              <a:pathLst>
                <a:path w="451" h="243" extrusionOk="0">
                  <a:moveTo>
                    <a:pt x="0" y="243"/>
                  </a:moveTo>
                  <a:cubicBezTo>
                    <a:pt x="451" y="243"/>
                    <a:pt x="451" y="243"/>
                    <a:pt x="451" y="243"/>
                  </a:cubicBezTo>
                  <a:cubicBezTo>
                    <a:pt x="444" y="184"/>
                    <a:pt x="415" y="132"/>
                    <a:pt x="372" y="95"/>
                  </a:cubicBezTo>
                  <a:cubicBezTo>
                    <a:pt x="372" y="95"/>
                    <a:pt x="372" y="95"/>
                    <a:pt x="372" y="95"/>
                  </a:cubicBezTo>
                  <a:cubicBezTo>
                    <a:pt x="410" y="25"/>
                    <a:pt x="410" y="25"/>
                    <a:pt x="410" y="25"/>
                  </a:cubicBezTo>
                  <a:cubicBezTo>
                    <a:pt x="414" y="18"/>
                    <a:pt x="411" y="8"/>
                    <a:pt x="404" y="4"/>
                  </a:cubicBezTo>
                  <a:cubicBezTo>
                    <a:pt x="396" y="0"/>
                    <a:pt x="387" y="3"/>
                    <a:pt x="382" y="10"/>
                  </a:cubicBezTo>
                  <a:cubicBezTo>
                    <a:pt x="347" y="77"/>
                    <a:pt x="347" y="77"/>
                    <a:pt x="347" y="77"/>
                  </a:cubicBezTo>
                  <a:cubicBezTo>
                    <a:pt x="311" y="54"/>
                    <a:pt x="270" y="41"/>
                    <a:pt x="225" y="41"/>
                  </a:cubicBezTo>
                  <a:cubicBezTo>
                    <a:pt x="181" y="41"/>
                    <a:pt x="140" y="54"/>
                    <a:pt x="105" y="76"/>
                  </a:cubicBezTo>
                  <a:cubicBezTo>
                    <a:pt x="69" y="10"/>
                    <a:pt x="69" y="10"/>
                    <a:pt x="69" y="10"/>
                  </a:cubicBezTo>
                  <a:cubicBezTo>
                    <a:pt x="65" y="3"/>
                    <a:pt x="56" y="0"/>
                    <a:pt x="48" y="4"/>
                  </a:cubicBezTo>
                  <a:cubicBezTo>
                    <a:pt x="40" y="8"/>
                    <a:pt x="38" y="18"/>
                    <a:pt x="42" y="25"/>
                  </a:cubicBezTo>
                  <a:cubicBezTo>
                    <a:pt x="79" y="95"/>
                    <a:pt x="79" y="95"/>
                    <a:pt x="79" y="95"/>
                  </a:cubicBezTo>
                  <a:cubicBezTo>
                    <a:pt x="79" y="95"/>
                    <a:pt x="79" y="95"/>
                    <a:pt x="79" y="95"/>
                  </a:cubicBezTo>
                  <a:cubicBezTo>
                    <a:pt x="36" y="131"/>
                    <a:pt x="7" y="184"/>
                    <a:pt x="0" y="243"/>
                  </a:cubicBezTo>
                  <a:close/>
                  <a:moveTo>
                    <a:pt x="100" y="119"/>
                  </a:moveTo>
                  <a:cubicBezTo>
                    <a:pt x="110" y="111"/>
                    <a:pt x="110" y="111"/>
                    <a:pt x="110" y="111"/>
                  </a:cubicBezTo>
                  <a:cubicBezTo>
                    <a:pt x="122" y="103"/>
                    <a:pt x="122" y="103"/>
                    <a:pt x="122" y="103"/>
                  </a:cubicBezTo>
                  <a:cubicBezTo>
                    <a:pt x="153" y="84"/>
                    <a:pt x="189" y="73"/>
                    <a:pt x="225" y="73"/>
                  </a:cubicBezTo>
                  <a:cubicBezTo>
                    <a:pt x="262" y="73"/>
                    <a:pt x="298" y="84"/>
                    <a:pt x="329" y="104"/>
                  </a:cubicBezTo>
                  <a:cubicBezTo>
                    <a:pt x="341" y="111"/>
                    <a:pt x="341" y="111"/>
                    <a:pt x="341" y="111"/>
                  </a:cubicBezTo>
                  <a:cubicBezTo>
                    <a:pt x="351" y="120"/>
                    <a:pt x="351" y="120"/>
                    <a:pt x="351" y="120"/>
                  </a:cubicBezTo>
                  <a:cubicBezTo>
                    <a:pt x="380" y="144"/>
                    <a:pt x="401" y="176"/>
                    <a:pt x="412" y="211"/>
                  </a:cubicBezTo>
                  <a:cubicBezTo>
                    <a:pt x="39" y="211"/>
                    <a:pt x="39" y="211"/>
                    <a:pt x="39" y="211"/>
                  </a:cubicBezTo>
                  <a:cubicBezTo>
                    <a:pt x="50" y="176"/>
                    <a:pt x="71" y="144"/>
                    <a:pt x="100" y="1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65" name="Google Shape;5865;p148"/>
            <p:cNvSpPr/>
            <p:nvPr/>
          </p:nvSpPr>
          <p:spPr>
            <a:xfrm>
              <a:off x="2033010" y="5569358"/>
              <a:ext cx="277739" cy="363396"/>
            </a:xfrm>
            <a:custGeom>
              <a:avLst/>
              <a:gdLst/>
              <a:ahLst/>
              <a:cxnLst/>
              <a:rect l="l" t="t" r="r" b="b"/>
              <a:pathLst>
                <a:path w="453" h="592" extrusionOk="0">
                  <a:moveTo>
                    <a:pt x="0" y="4"/>
                  </a:moveTo>
                  <a:cubicBezTo>
                    <a:pt x="0" y="145"/>
                    <a:pt x="0" y="145"/>
                    <a:pt x="0" y="145"/>
                  </a:cubicBezTo>
                  <a:cubicBezTo>
                    <a:pt x="0" y="373"/>
                    <a:pt x="0" y="373"/>
                    <a:pt x="0" y="373"/>
                  </a:cubicBezTo>
                  <a:cubicBezTo>
                    <a:pt x="0" y="396"/>
                    <a:pt x="19" y="415"/>
                    <a:pt x="42" y="415"/>
                  </a:cubicBezTo>
                  <a:cubicBezTo>
                    <a:pt x="75" y="415"/>
                    <a:pt x="75" y="415"/>
                    <a:pt x="75" y="415"/>
                  </a:cubicBezTo>
                  <a:cubicBezTo>
                    <a:pt x="75" y="541"/>
                    <a:pt x="75" y="541"/>
                    <a:pt x="75" y="541"/>
                  </a:cubicBezTo>
                  <a:cubicBezTo>
                    <a:pt x="75" y="569"/>
                    <a:pt x="98" y="592"/>
                    <a:pt x="126" y="592"/>
                  </a:cubicBezTo>
                  <a:cubicBezTo>
                    <a:pt x="153" y="592"/>
                    <a:pt x="176" y="569"/>
                    <a:pt x="176" y="541"/>
                  </a:cubicBezTo>
                  <a:cubicBezTo>
                    <a:pt x="176" y="415"/>
                    <a:pt x="176" y="415"/>
                    <a:pt x="176" y="415"/>
                  </a:cubicBezTo>
                  <a:cubicBezTo>
                    <a:pt x="277" y="415"/>
                    <a:pt x="277" y="415"/>
                    <a:pt x="277" y="415"/>
                  </a:cubicBezTo>
                  <a:cubicBezTo>
                    <a:pt x="277" y="541"/>
                    <a:pt x="277" y="541"/>
                    <a:pt x="277" y="541"/>
                  </a:cubicBezTo>
                  <a:cubicBezTo>
                    <a:pt x="277" y="569"/>
                    <a:pt x="299" y="592"/>
                    <a:pt x="327" y="592"/>
                  </a:cubicBezTo>
                  <a:cubicBezTo>
                    <a:pt x="355" y="592"/>
                    <a:pt x="378" y="569"/>
                    <a:pt x="378" y="541"/>
                  </a:cubicBezTo>
                  <a:cubicBezTo>
                    <a:pt x="378" y="415"/>
                    <a:pt x="378" y="415"/>
                    <a:pt x="378" y="415"/>
                  </a:cubicBezTo>
                  <a:cubicBezTo>
                    <a:pt x="411" y="415"/>
                    <a:pt x="411" y="415"/>
                    <a:pt x="411" y="415"/>
                  </a:cubicBezTo>
                  <a:cubicBezTo>
                    <a:pt x="434" y="415"/>
                    <a:pt x="453" y="396"/>
                    <a:pt x="453" y="373"/>
                  </a:cubicBezTo>
                  <a:cubicBezTo>
                    <a:pt x="453" y="145"/>
                    <a:pt x="453" y="145"/>
                    <a:pt x="453" y="145"/>
                  </a:cubicBezTo>
                  <a:cubicBezTo>
                    <a:pt x="453" y="4"/>
                    <a:pt x="453" y="4"/>
                    <a:pt x="453" y="4"/>
                  </a:cubicBezTo>
                  <a:cubicBezTo>
                    <a:pt x="453" y="0"/>
                    <a:pt x="453" y="0"/>
                    <a:pt x="453" y="0"/>
                  </a:cubicBezTo>
                  <a:cubicBezTo>
                    <a:pt x="0" y="0"/>
                    <a:pt x="0" y="0"/>
                    <a:pt x="0" y="0"/>
                  </a:cubicBezTo>
                  <a:lnTo>
                    <a:pt x="0" y="4"/>
                  </a:lnTo>
                  <a:close/>
                  <a:moveTo>
                    <a:pt x="32" y="32"/>
                  </a:moveTo>
                  <a:cubicBezTo>
                    <a:pt x="421" y="32"/>
                    <a:pt x="421" y="32"/>
                    <a:pt x="421" y="32"/>
                  </a:cubicBezTo>
                  <a:cubicBezTo>
                    <a:pt x="421" y="373"/>
                    <a:pt x="421" y="373"/>
                    <a:pt x="421" y="373"/>
                  </a:cubicBezTo>
                  <a:cubicBezTo>
                    <a:pt x="421" y="379"/>
                    <a:pt x="417" y="383"/>
                    <a:pt x="411" y="383"/>
                  </a:cubicBezTo>
                  <a:cubicBezTo>
                    <a:pt x="346" y="383"/>
                    <a:pt x="346" y="383"/>
                    <a:pt x="346" y="383"/>
                  </a:cubicBezTo>
                  <a:cubicBezTo>
                    <a:pt x="346" y="541"/>
                    <a:pt x="346" y="541"/>
                    <a:pt x="346" y="541"/>
                  </a:cubicBezTo>
                  <a:cubicBezTo>
                    <a:pt x="346" y="551"/>
                    <a:pt x="337" y="560"/>
                    <a:pt x="327" y="560"/>
                  </a:cubicBezTo>
                  <a:cubicBezTo>
                    <a:pt x="317" y="560"/>
                    <a:pt x="309" y="551"/>
                    <a:pt x="309" y="541"/>
                  </a:cubicBezTo>
                  <a:cubicBezTo>
                    <a:pt x="309" y="383"/>
                    <a:pt x="309" y="383"/>
                    <a:pt x="309" y="383"/>
                  </a:cubicBezTo>
                  <a:cubicBezTo>
                    <a:pt x="144" y="383"/>
                    <a:pt x="144" y="383"/>
                    <a:pt x="144" y="383"/>
                  </a:cubicBezTo>
                  <a:cubicBezTo>
                    <a:pt x="144" y="541"/>
                    <a:pt x="144" y="541"/>
                    <a:pt x="144" y="541"/>
                  </a:cubicBezTo>
                  <a:cubicBezTo>
                    <a:pt x="144" y="551"/>
                    <a:pt x="136" y="560"/>
                    <a:pt x="126" y="560"/>
                  </a:cubicBezTo>
                  <a:cubicBezTo>
                    <a:pt x="116" y="560"/>
                    <a:pt x="107" y="551"/>
                    <a:pt x="107" y="541"/>
                  </a:cubicBezTo>
                  <a:cubicBezTo>
                    <a:pt x="107" y="383"/>
                    <a:pt x="107" y="383"/>
                    <a:pt x="107" y="383"/>
                  </a:cubicBezTo>
                  <a:cubicBezTo>
                    <a:pt x="42" y="383"/>
                    <a:pt x="42" y="383"/>
                    <a:pt x="42" y="383"/>
                  </a:cubicBezTo>
                  <a:cubicBezTo>
                    <a:pt x="36" y="383"/>
                    <a:pt x="32" y="379"/>
                    <a:pt x="32" y="373"/>
                  </a:cubicBezTo>
                  <a:lnTo>
                    <a:pt x="32"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66" name="Google Shape;5866;p148"/>
            <p:cNvSpPr/>
            <p:nvPr/>
          </p:nvSpPr>
          <p:spPr>
            <a:xfrm>
              <a:off x="2340081" y="5530941"/>
              <a:ext cx="62037" cy="231795"/>
            </a:xfrm>
            <a:custGeom>
              <a:avLst/>
              <a:gdLst/>
              <a:ahLst/>
              <a:cxnLst/>
              <a:rect l="l" t="t" r="r" b="b"/>
              <a:pathLst>
                <a:path w="101" h="378" extrusionOk="0">
                  <a:moveTo>
                    <a:pt x="51" y="0"/>
                  </a:moveTo>
                  <a:cubicBezTo>
                    <a:pt x="23" y="0"/>
                    <a:pt x="0" y="22"/>
                    <a:pt x="0" y="50"/>
                  </a:cubicBezTo>
                  <a:cubicBezTo>
                    <a:pt x="0" y="327"/>
                    <a:pt x="0" y="327"/>
                    <a:pt x="0" y="327"/>
                  </a:cubicBezTo>
                  <a:cubicBezTo>
                    <a:pt x="0" y="355"/>
                    <a:pt x="23" y="378"/>
                    <a:pt x="51" y="378"/>
                  </a:cubicBezTo>
                  <a:cubicBezTo>
                    <a:pt x="78" y="378"/>
                    <a:pt x="101" y="355"/>
                    <a:pt x="101" y="327"/>
                  </a:cubicBezTo>
                  <a:cubicBezTo>
                    <a:pt x="101" y="50"/>
                    <a:pt x="101" y="50"/>
                    <a:pt x="101" y="50"/>
                  </a:cubicBezTo>
                  <a:cubicBezTo>
                    <a:pt x="101" y="22"/>
                    <a:pt x="78" y="0"/>
                    <a:pt x="51" y="0"/>
                  </a:cubicBezTo>
                  <a:close/>
                  <a:moveTo>
                    <a:pt x="69" y="327"/>
                  </a:moveTo>
                  <a:cubicBezTo>
                    <a:pt x="69" y="337"/>
                    <a:pt x="61" y="346"/>
                    <a:pt x="51" y="346"/>
                  </a:cubicBezTo>
                  <a:cubicBezTo>
                    <a:pt x="41" y="346"/>
                    <a:pt x="32" y="337"/>
                    <a:pt x="32" y="327"/>
                  </a:cubicBezTo>
                  <a:cubicBezTo>
                    <a:pt x="32" y="50"/>
                    <a:pt x="32" y="50"/>
                    <a:pt x="32" y="50"/>
                  </a:cubicBezTo>
                  <a:cubicBezTo>
                    <a:pt x="32" y="40"/>
                    <a:pt x="41" y="32"/>
                    <a:pt x="51" y="32"/>
                  </a:cubicBezTo>
                  <a:cubicBezTo>
                    <a:pt x="61" y="32"/>
                    <a:pt x="69" y="40"/>
                    <a:pt x="69" y="50"/>
                  </a:cubicBezTo>
                  <a:lnTo>
                    <a:pt x="69" y="3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67" name="Google Shape;5867;p148"/>
            <p:cNvSpPr/>
            <p:nvPr/>
          </p:nvSpPr>
          <p:spPr>
            <a:xfrm>
              <a:off x="1941642" y="5530941"/>
              <a:ext cx="61777" cy="231795"/>
            </a:xfrm>
            <a:custGeom>
              <a:avLst/>
              <a:gdLst/>
              <a:ahLst/>
              <a:cxnLst/>
              <a:rect l="l" t="t" r="r" b="b"/>
              <a:pathLst>
                <a:path w="101" h="378" extrusionOk="0">
                  <a:moveTo>
                    <a:pt x="50" y="0"/>
                  </a:moveTo>
                  <a:cubicBezTo>
                    <a:pt x="22" y="0"/>
                    <a:pt x="0" y="22"/>
                    <a:pt x="0" y="50"/>
                  </a:cubicBezTo>
                  <a:cubicBezTo>
                    <a:pt x="0" y="327"/>
                    <a:pt x="0" y="327"/>
                    <a:pt x="0" y="327"/>
                  </a:cubicBezTo>
                  <a:cubicBezTo>
                    <a:pt x="0" y="355"/>
                    <a:pt x="22" y="378"/>
                    <a:pt x="50" y="378"/>
                  </a:cubicBezTo>
                  <a:cubicBezTo>
                    <a:pt x="78" y="378"/>
                    <a:pt x="101" y="355"/>
                    <a:pt x="101" y="327"/>
                  </a:cubicBezTo>
                  <a:cubicBezTo>
                    <a:pt x="101" y="50"/>
                    <a:pt x="101" y="50"/>
                    <a:pt x="101" y="50"/>
                  </a:cubicBezTo>
                  <a:cubicBezTo>
                    <a:pt x="101" y="22"/>
                    <a:pt x="78" y="0"/>
                    <a:pt x="50" y="0"/>
                  </a:cubicBezTo>
                  <a:close/>
                  <a:moveTo>
                    <a:pt x="69" y="327"/>
                  </a:moveTo>
                  <a:cubicBezTo>
                    <a:pt x="69" y="337"/>
                    <a:pt x="60" y="346"/>
                    <a:pt x="50" y="346"/>
                  </a:cubicBezTo>
                  <a:cubicBezTo>
                    <a:pt x="40" y="346"/>
                    <a:pt x="32" y="337"/>
                    <a:pt x="32" y="327"/>
                  </a:cubicBezTo>
                  <a:cubicBezTo>
                    <a:pt x="32" y="50"/>
                    <a:pt x="32" y="50"/>
                    <a:pt x="32" y="50"/>
                  </a:cubicBezTo>
                  <a:cubicBezTo>
                    <a:pt x="32" y="40"/>
                    <a:pt x="40" y="32"/>
                    <a:pt x="50" y="32"/>
                  </a:cubicBezTo>
                  <a:cubicBezTo>
                    <a:pt x="60" y="32"/>
                    <a:pt x="69" y="40"/>
                    <a:pt x="69" y="50"/>
                  </a:cubicBezTo>
                  <a:lnTo>
                    <a:pt x="69" y="3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68" name="Google Shape;5868;p148"/>
            <p:cNvSpPr/>
            <p:nvPr/>
          </p:nvSpPr>
          <p:spPr>
            <a:xfrm>
              <a:off x="2102834" y="5468904"/>
              <a:ext cx="39300" cy="39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69" name="Google Shape;5869;p148"/>
            <p:cNvSpPr/>
            <p:nvPr/>
          </p:nvSpPr>
          <p:spPr>
            <a:xfrm>
              <a:off x="2201471" y="5468904"/>
              <a:ext cx="39600" cy="39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grpSp>
      <p:grpSp>
        <p:nvGrpSpPr>
          <p:cNvPr id="5870" name="Google Shape;5870;p148"/>
          <p:cNvGrpSpPr/>
          <p:nvPr/>
        </p:nvGrpSpPr>
        <p:grpSpPr>
          <a:xfrm>
            <a:off x="4919232" y="4600915"/>
            <a:ext cx="563638" cy="931168"/>
            <a:chOff x="5332547" y="3250668"/>
            <a:chExt cx="320049" cy="528742"/>
          </a:xfrm>
        </p:grpSpPr>
        <p:sp>
          <p:nvSpPr>
            <p:cNvPr id="5871" name="Google Shape;5871;p148"/>
            <p:cNvSpPr/>
            <p:nvPr/>
          </p:nvSpPr>
          <p:spPr>
            <a:xfrm>
              <a:off x="5472195" y="3705952"/>
              <a:ext cx="40500" cy="411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2" name="Google Shape;5872;p148"/>
            <p:cNvSpPr/>
            <p:nvPr/>
          </p:nvSpPr>
          <p:spPr>
            <a:xfrm>
              <a:off x="5332547" y="3250668"/>
              <a:ext cx="320049" cy="528742"/>
            </a:xfrm>
            <a:custGeom>
              <a:avLst/>
              <a:gdLst/>
              <a:ahLst/>
              <a:cxnLst/>
              <a:rect l="l" t="t" r="r" b="b"/>
              <a:pathLst>
                <a:path w="522" h="862" extrusionOk="0">
                  <a:moveTo>
                    <a:pt x="522" y="251"/>
                  </a:moveTo>
                  <a:cubicBezTo>
                    <a:pt x="522" y="215"/>
                    <a:pt x="522" y="215"/>
                    <a:pt x="522" y="215"/>
                  </a:cubicBezTo>
                  <a:cubicBezTo>
                    <a:pt x="504" y="215"/>
                    <a:pt x="504" y="215"/>
                    <a:pt x="504" y="215"/>
                  </a:cubicBezTo>
                  <a:cubicBezTo>
                    <a:pt x="504" y="100"/>
                    <a:pt x="504" y="100"/>
                    <a:pt x="504" y="100"/>
                  </a:cubicBezTo>
                  <a:cubicBezTo>
                    <a:pt x="504" y="45"/>
                    <a:pt x="459" y="0"/>
                    <a:pt x="403" y="0"/>
                  </a:cubicBezTo>
                  <a:cubicBezTo>
                    <a:pt x="101" y="0"/>
                    <a:pt x="101" y="0"/>
                    <a:pt x="101" y="0"/>
                  </a:cubicBezTo>
                  <a:cubicBezTo>
                    <a:pt x="45" y="0"/>
                    <a:pt x="0" y="45"/>
                    <a:pt x="0" y="100"/>
                  </a:cubicBezTo>
                  <a:cubicBezTo>
                    <a:pt x="0" y="761"/>
                    <a:pt x="0" y="761"/>
                    <a:pt x="0" y="761"/>
                  </a:cubicBezTo>
                  <a:cubicBezTo>
                    <a:pt x="0" y="817"/>
                    <a:pt x="45" y="862"/>
                    <a:pt x="101" y="862"/>
                  </a:cubicBezTo>
                  <a:cubicBezTo>
                    <a:pt x="403" y="862"/>
                    <a:pt x="403" y="862"/>
                    <a:pt x="403" y="862"/>
                  </a:cubicBezTo>
                  <a:cubicBezTo>
                    <a:pt x="459" y="862"/>
                    <a:pt x="504" y="817"/>
                    <a:pt x="504" y="761"/>
                  </a:cubicBezTo>
                  <a:cubicBezTo>
                    <a:pt x="504" y="323"/>
                    <a:pt x="504" y="323"/>
                    <a:pt x="504" y="323"/>
                  </a:cubicBezTo>
                  <a:cubicBezTo>
                    <a:pt x="522" y="323"/>
                    <a:pt x="522" y="323"/>
                    <a:pt x="522" y="323"/>
                  </a:cubicBezTo>
                  <a:cubicBezTo>
                    <a:pt x="522" y="287"/>
                    <a:pt x="522" y="287"/>
                    <a:pt x="522" y="287"/>
                  </a:cubicBezTo>
                  <a:cubicBezTo>
                    <a:pt x="504" y="287"/>
                    <a:pt x="504" y="287"/>
                    <a:pt x="504" y="287"/>
                  </a:cubicBezTo>
                  <a:cubicBezTo>
                    <a:pt x="504" y="251"/>
                    <a:pt x="504" y="251"/>
                    <a:pt x="504" y="251"/>
                  </a:cubicBezTo>
                  <a:lnTo>
                    <a:pt x="522" y="251"/>
                  </a:lnTo>
                  <a:close/>
                  <a:moveTo>
                    <a:pt x="472" y="761"/>
                  </a:moveTo>
                  <a:cubicBezTo>
                    <a:pt x="472" y="799"/>
                    <a:pt x="441" y="830"/>
                    <a:pt x="403" y="830"/>
                  </a:cubicBezTo>
                  <a:cubicBezTo>
                    <a:pt x="101" y="830"/>
                    <a:pt x="101" y="830"/>
                    <a:pt x="101" y="830"/>
                  </a:cubicBezTo>
                  <a:cubicBezTo>
                    <a:pt x="63" y="830"/>
                    <a:pt x="32" y="799"/>
                    <a:pt x="32" y="761"/>
                  </a:cubicBezTo>
                  <a:cubicBezTo>
                    <a:pt x="32" y="724"/>
                    <a:pt x="32" y="724"/>
                    <a:pt x="32" y="724"/>
                  </a:cubicBezTo>
                  <a:cubicBezTo>
                    <a:pt x="472" y="724"/>
                    <a:pt x="472" y="724"/>
                    <a:pt x="472" y="724"/>
                  </a:cubicBezTo>
                  <a:lnTo>
                    <a:pt x="472" y="761"/>
                  </a:lnTo>
                  <a:close/>
                  <a:moveTo>
                    <a:pt x="472" y="690"/>
                  </a:moveTo>
                  <a:cubicBezTo>
                    <a:pt x="32" y="690"/>
                    <a:pt x="32" y="690"/>
                    <a:pt x="32" y="690"/>
                  </a:cubicBezTo>
                  <a:cubicBezTo>
                    <a:pt x="32" y="169"/>
                    <a:pt x="32" y="169"/>
                    <a:pt x="32" y="169"/>
                  </a:cubicBezTo>
                  <a:cubicBezTo>
                    <a:pt x="472" y="169"/>
                    <a:pt x="472" y="169"/>
                    <a:pt x="472" y="169"/>
                  </a:cubicBezTo>
                  <a:lnTo>
                    <a:pt x="472" y="690"/>
                  </a:lnTo>
                  <a:close/>
                  <a:moveTo>
                    <a:pt x="472" y="137"/>
                  </a:moveTo>
                  <a:cubicBezTo>
                    <a:pt x="32" y="137"/>
                    <a:pt x="32" y="137"/>
                    <a:pt x="32" y="137"/>
                  </a:cubicBezTo>
                  <a:cubicBezTo>
                    <a:pt x="32" y="100"/>
                    <a:pt x="32" y="100"/>
                    <a:pt x="32" y="100"/>
                  </a:cubicBezTo>
                  <a:cubicBezTo>
                    <a:pt x="32" y="62"/>
                    <a:pt x="63" y="32"/>
                    <a:pt x="101" y="32"/>
                  </a:cubicBezTo>
                  <a:cubicBezTo>
                    <a:pt x="403" y="32"/>
                    <a:pt x="403" y="32"/>
                    <a:pt x="403" y="32"/>
                  </a:cubicBezTo>
                  <a:cubicBezTo>
                    <a:pt x="441" y="32"/>
                    <a:pt x="472" y="62"/>
                    <a:pt x="472" y="100"/>
                  </a:cubicBezTo>
                  <a:lnTo>
                    <a:pt x="472" y="1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3" name="Google Shape;5873;p148"/>
            <p:cNvSpPr/>
            <p:nvPr/>
          </p:nvSpPr>
          <p:spPr>
            <a:xfrm>
              <a:off x="5449093" y="3293237"/>
              <a:ext cx="86956" cy="14536"/>
            </a:xfrm>
            <a:custGeom>
              <a:avLst/>
              <a:gdLst/>
              <a:ahLst/>
              <a:cxnLst/>
              <a:rect l="l" t="t" r="r" b="b"/>
              <a:pathLst>
                <a:path w="142" h="24" extrusionOk="0">
                  <a:moveTo>
                    <a:pt x="130" y="0"/>
                  </a:moveTo>
                  <a:cubicBezTo>
                    <a:pt x="12" y="0"/>
                    <a:pt x="12" y="0"/>
                    <a:pt x="12" y="0"/>
                  </a:cubicBezTo>
                  <a:cubicBezTo>
                    <a:pt x="6" y="0"/>
                    <a:pt x="0" y="5"/>
                    <a:pt x="0" y="12"/>
                  </a:cubicBezTo>
                  <a:cubicBezTo>
                    <a:pt x="0" y="18"/>
                    <a:pt x="6" y="24"/>
                    <a:pt x="12" y="24"/>
                  </a:cubicBezTo>
                  <a:cubicBezTo>
                    <a:pt x="130" y="24"/>
                    <a:pt x="130" y="24"/>
                    <a:pt x="130" y="24"/>
                  </a:cubicBezTo>
                  <a:cubicBezTo>
                    <a:pt x="136" y="24"/>
                    <a:pt x="142" y="18"/>
                    <a:pt x="142" y="12"/>
                  </a:cubicBezTo>
                  <a:cubicBezTo>
                    <a:pt x="142" y="5"/>
                    <a:pt x="136" y="0"/>
                    <a:pt x="13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4" name="Google Shape;5874;p148"/>
            <p:cNvSpPr/>
            <p:nvPr/>
          </p:nvSpPr>
          <p:spPr>
            <a:xfrm>
              <a:off x="5378490" y="3409524"/>
              <a:ext cx="95781" cy="95781"/>
            </a:xfrm>
            <a:custGeom>
              <a:avLst/>
              <a:gdLst/>
              <a:ahLst/>
              <a:cxnLst/>
              <a:rect l="l" t="t" r="r" b="b"/>
              <a:pathLst>
                <a:path w="369" h="369" extrusionOk="0">
                  <a:moveTo>
                    <a:pt x="369" y="0"/>
                  </a:moveTo>
                  <a:lnTo>
                    <a:pt x="0" y="0"/>
                  </a:lnTo>
                  <a:lnTo>
                    <a:pt x="0" y="369"/>
                  </a:lnTo>
                  <a:lnTo>
                    <a:pt x="369" y="369"/>
                  </a:lnTo>
                  <a:lnTo>
                    <a:pt x="369" y="0"/>
                  </a:lnTo>
                  <a:close/>
                  <a:moveTo>
                    <a:pt x="312" y="312"/>
                  </a:moveTo>
                  <a:lnTo>
                    <a:pt x="57" y="312"/>
                  </a:lnTo>
                  <a:lnTo>
                    <a:pt x="57" y="57"/>
                  </a:lnTo>
                  <a:lnTo>
                    <a:pt x="312" y="57"/>
                  </a:lnTo>
                  <a:lnTo>
                    <a:pt x="312" y="3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5" name="Google Shape;5875;p148"/>
            <p:cNvSpPr/>
            <p:nvPr/>
          </p:nvSpPr>
          <p:spPr>
            <a:xfrm>
              <a:off x="5496335" y="3409524"/>
              <a:ext cx="95521" cy="95781"/>
            </a:xfrm>
            <a:custGeom>
              <a:avLst/>
              <a:gdLst/>
              <a:ahLst/>
              <a:cxnLst/>
              <a:rect l="l" t="t" r="r" b="b"/>
              <a:pathLst>
                <a:path w="368" h="369" extrusionOk="0">
                  <a:moveTo>
                    <a:pt x="368" y="0"/>
                  </a:moveTo>
                  <a:lnTo>
                    <a:pt x="0" y="0"/>
                  </a:lnTo>
                  <a:lnTo>
                    <a:pt x="0" y="369"/>
                  </a:lnTo>
                  <a:lnTo>
                    <a:pt x="368" y="369"/>
                  </a:lnTo>
                  <a:lnTo>
                    <a:pt x="368" y="0"/>
                  </a:lnTo>
                  <a:close/>
                  <a:moveTo>
                    <a:pt x="311" y="312"/>
                  </a:moveTo>
                  <a:lnTo>
                    <a:pt x="56" y="312"/>
                  </a:lnTo>
                  <a:lnTo>
                    <a:pt x="56" y="57"/>
                  </a:lnTo>
                  <a:lnTo>
                    <a:pt x="311" y="57"/>
                  </a:lnTo>
                  <a:lnTo>
                    <a:pt x="311" y="3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6" name="Google Shape;5876;p148"/>
            <p:cNvSpPr/>
            <p:nvPr/>
          </p:nvSpPr>
          <p:spPr>
            <a:xfrm>
              <a:off x="5378490" y="3523734"/>
              <a:ext cx="95781" cy="95521"/>
            </a:xfrm>
            <a:custGeom>
              <a:avLst/>
              <a:gdLst/>
              <a:ahLst/>
              <a:cxnLst/>
              <a:rect l="l" t="t" r="r" b="b"/>
              <a:pathLst>
                <a:path w="369" h="368" extrusionOk="0">
                  <a:moveTo>
                    <a:pt x="369" y="0"/>
                  </a:moveTo>
                  <a:lnTo>
                    <a:pt x="0" y="0"/>
                  </a:lnTo>
                  <a:lnTo>
                    <a:pt x="0" y="368"/>
                  </a:lnTo>
                  <a:lnTo>
                    <a:pt x="369" y="368"/>
                  </a:lnTo>
                  <a:lnTo>
                    <a:pt x="369" y="0"/>
                  </a:lnTo>
                  <a:close/>
                  <a:moveTo>
                    <a:pt x="312" y="312"/>
                  </a:moveTo>
                  <a:lnTo>
                    <a:pt x="57" y="312"/>
                  </a:lnTo>
                  <a:lnTo>
                    <a:pt x="57" y="57"/>
                  </a:lnTo>
                  <a:lnTo>
                    <a:pt x="312" y="57"/>
                  </a:lnTo>
                  <a:lnTo>
                    <a:pt x="312" y="3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7" name="Google Shape;5877;p148"/>
            <p:cNvSpPr/>
            <p:nvPr/>
          </p:nvSpPr>
          <p:spPr>
            <a:xfrm>
              <a:off x="5496335" y="3523734"/>
              <a:ext cx="95521" cy="95521"/>
            </a:xfrm>
            <a:custGeom>
              <a:avLst/>
              <a:gdLst/>
              <a:ahLst/>
              <a:cxnLst/>
              <a:rect l="l" t="t" r="r" b="b"/>
              <a:pathLst>
                <a:path w="368" h="368" extrusionOk="0">
                  <a:moveTo>
                    <a:pt x="368" y="0"/>
                  </a:moveTo>
                  <a:lnTo>
                    <a:pt x="0" y="0"/>
                  </a:lnTo>
                  <a:lnTo>
                    <a:pt x="0" y="368"/>
                  </a:lnTo>
                  <a:lnTo>
                    <a:pt x="368" y="368"/>
                  </a:lnTo>
                  <a:lnTo>
                    <a:pt x="368" y="0"/>
                  </a:lnTo>
                  <a:close/>
                  <a:moveTo>
                    <a:pt x="311" y="312"/>
                  </a:moveTo>
                  <a:lnTo>
                    <a:pt x="56" y="312"/>
                  </a:lnTo>
                  <a:lnTo>
                    <a:pt x="56" y="57"/>
                  </a:lnTo>
                  <a:lnTo>
                    <a:pt x="311" y="57"/>
                  </a:lnTo>
                  <a:lnTo>
                    <a:pt x="311" y="3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grpSp>
      <p:sp>
        <p:nvSpPr>
          <p:cNvPr id="5878" name="Google Shape;5878;p148"/>
          <p:cNvSpPr/>
          <p:nvPr/>
        </p:nvSpPr>
        <p:spPr>
          <a:xfrm>
            <a:off x="6536248" y="4578043"/>
            <a:ext cx="1049032" cy="1018774"/>
          </a:xfrm>
          <a:custGeom>
            <a:avLst/>
            <a:gdLst/>
            <a:ahLst/>
            <a:cxnLst/>
            <a:rect l="l" t="t" r="r" b="b"/>
            <a:pathLst>
              <a:path w="895" h="869" extrusionOk="0">
                <a:moveTo>
                  <a:pt x="786" y="589"/>
                </a:moveTo>
                <a:cubicBezTo>
                  <a:pt x="756" y="589"/>
                  <a:pt x="730" y="610"/>
                  <a:pt x="723" y="638"/>
                </a:cubicBezTo>
                <a:cubicBezTo>
                  <a:pt x="567" y="638"/>
                  <a:pt x="567" y="638"/>
                  <a:pt x="567" y="638"/>
                </a:cubicBezTo>
                <a:cubicBezTo>
                  <a:pt x="567" y="544"/>
                  <a:pt x="567" y="544"/>
                  <a:pt x="567" y="544"/>
                </a:cubicBezTo>
                <a:cubicBezTo>
                  <a:pt x="713" y="544"/>
                  <a:pt x="713" y="544"/>
                  <a:pt x="713" y="544"/>
                </a:cubicBezTo>
                <a:cubicBezTo>
                  <a:pt x="813" y="544"/>
                  <a:pt x="895" y="462"/>
                  <a:pt x="895" y="362"/>
                </a:cubicBezTo>
                <a:cubicBezTo>
                  <a:pt x="895" y="265"/>
                  <a:pt x="815" y="184"/>
                  <a:pt x="718" y="181"/>
                </a:cubicBezTo>
                <a:cubicBezTo>
                  <a:pt x="718" y="181"/>
                  <a:pt x="718" y="181"/>
                  <a:pt x="718" y="181"/>
                </a:cubicBezTo>
                <a:cubicBezTo>
                  <a:pt x="680" y="73"/>
                  <a:pt x="576" y="0"/>
                  <a:pt x="461" y="0"/>
                </a:cubicBezTo>
                <a:cubicBezTo>
                  <a:pt x="351" y="0"/>
                  <a:pt x="253" y="65"/>
                  <a:pt x="210" y="166"/>
                </a:cubicBezTo>
                <a:cubicBezTo>
                  <a:pt x="210" y="166"/>
                  <a:pt x="210" y="166"/>
                  <a:pt x="210" y="166"/>
                </a:cubicBezTo>
                <a:cubicBezTo>
                  <a:pt x="203" y="165"/>
                  <a:pt x="196" y="165"/>
                  <a:pt x="189" y="165"/>
                </a:cubicBezTo>
                <a:cubicBezTo>
                  <a:pt x="85" y="165"/>
                  <a:pt x="0" y="250"/>
                  <a:pt x="0" y="354"/>
                </a:cubicBezTo>
                <a:cubicBezTo>
                  <a:pt x="0" y="459"/>
                  <a:pt x="85" y="544"/>
                  <a:pt x="189" y="544"/>
                </a:cubicBezTo>
                <a:cubicBezTo>
                  <a:pt x="229" y="544"/>
                  <a:pt x="229" y="544"/>
                  <a:pt x="229" y="544"/>
                </a:cubicBezTo>
                <a:cubicBezTo>
                  <a:pt x="242" y="554"/>
                  <a:pt x="259" y="563"/>
                  <a:pt x="278" y="571"/>
                </a:cubicBezTo>
                <a:cubicBezTo>
                  <a:pt x="301" y="579"/>
                  <a:pt x="301" y="579"/>
                  <a:pt x="301" y="579"/>
                </a:cubicBezTo>
                <a:cubicBezTo>
                  <a:pt x="326" y="583"/>
                  <a:pt x="326" y="583"/>
                  <a:pt x="326" y="583"/>
                </a:cubicBezTo>
                <a:cubicBezTo>
                  <a:pt x="326" y="583"/>
                  <a:pt x="327" y="583"/>
                  <a:pt x="327" y="583"/>
                </a:cubicBezTo>
                <a:cubicBezTo>
                  <a:pt x="327" y="698"/>
                  <a:pt x="327" y="698"/>
                  <a:pt x="327" y="698"/>
                </a:cubicBezTo>
                <a:cubicBezTo>
                  <a:pt x="174" y="698"/>
                  <a:pt x="174" y="698"/>
                  <a:pt x="174" y="698"/>
                </a:cubicBezTo>
                <a:cubicBezTo>
                  <a:pt x="167" y="670"/>
                  <a:pt x="142" y="649"/>
                  <a:pt x="111" y="649"/>
                </a:cubicBezTo>
                <a:cubicBezTo>
                  <a:pt x="75" y="649"/>
                  <a:pt x="46" y="678"/>
                  <a:pt x="46" y="714"/>
                </a:cubicBezTo>
                <a:cubicBezTo>
                  <a:pt x="46" y="750"/>
                  <a:pt x="75" y="779"/>
                  <a:pt x="111" y="779"/>
                </a:cubicBezTo>
                <a:cubicBezTo>
                  <a:pt x="142" y="779"/>
                  <a:pt x="167" y="758"/>
                  <a:pt x="174" y="730"/>
                </a:cubicBezTo>
                <a:cubicBezTo>
                  <a:pt x="343" y="730"/>
                  <a:pt x="343" y="730"/>
                  <a:pt x="343" y="730"/>
                </a:cubicBezTo>
                <a:cubicBezTo>
                  <a:pt x="352" y="730"/>
                  <a:pt x="359" y="723"/>
                  <a:pt x="359" y="714"/>
                </a:cubicBezTo>
                <a:cubicBezTo>
                  <a:pt x="359" y="586"/>
                  <a:pt x="359" y="586"/>
                  <a:pt x="359" y="586"/>
                </a:cubicBezTo>
                <a:cubicBezTo>
                  <a:pt x="364" y="586"/>
                  <a:pt x="368" y="587"/>
                  <a:pt x="373" y="587"/>
                </a:cubicBezTo>
                <a:cubicBezTo>
                  <a:pt x="389" y="587"/>
                  <a:pt x="407" y="585"/>
                  <a:pt x="424" y="582"/>
                </a:cubicBezTo>
                <a:cubicBezTo>
                  <a:pt x="431" y="581"/>
                  <a:pt x="431" y="581"/>
                  <a:pt x="431" y="581"/>
                </a:cubicBezTo>
                <a:cubicBezTo>
                  <a:pt x="431" y="740"/>
                  <a:pt x="431" y="740"/>
                  <a:pt x="431" y="740"/>
                </a:cubicBezTo>
                <a:cubicBezTo>
                  <a:pt x="403" y="747"/>
                  <a:pt x="382" y="773"/>
                  <a:pt x="382" y="803"/>
                </a:cubicBezTo>
                <a:cubicBezTo>
                  <a:pt x="382" y="839"/>
                  <a:pt x="411" y="869"/>
                  <a:pt x="447" y="869"/>
                </a:cubicBezTo>
                <a:cubicBezTo>
                  <a:pt x="483" y="869"/>
                  <a:pt x="512" y="839"/>
                  <a:pt x="512" y="803"/>
                </a:cubicBezTo>
                <a:cubicBezTo>
                  <a:pt x="512" y="773"/>
                  <a:pt x="491" y="747"/>
                  <a:pt x="463" y="740"/>
                </a:cubicBezTo>
                <a:cubicBezTo>
                  <a:pt x="463" y="572"/>
                  <a:pt x="463" y="572"/>
                  <a:pt x="463" y="572"/>
                </a:cubicBezTo>
                <a:cubicBezTo>
                  <a:pt x="472" y="569"/>
                  <a:pt x="472" y="569"/>
                  <a:pt x="472" y="569"/>
                </a:cubicBezTo>
                <a:cubicBezTo>
                  <a:pt x="489" y="562"/>
                  <a:pt x="505" y="553"/>
                  <a:pt x="517" y="544"/>
                </a:cubicBezTo>
                <a:cubicBezTo>
                  <a:pt x="535" y="544"/>
                  <a:pt x="535" y="544"/>
                  <a:pt x="535" y="544"/>
                </a:cubicBezTo>
                <a:cubicBezTo>
                  <a:pt x="535" y="654"/>
                  <a:pt x="535" y="654"/>
                  <a:pt x="535" y="654"/>
                </a:cubicBezTo>
                <a:cubicBezTo>
                  <a:pt x="535" y="663"/>
                  <a:pt x="542" y="670"/>
                  <a:pt x="551" y="670"/>
                </a:cubicBezTo>
                <a:cubicBezTo>
                  <a:pt x="723" y="670"/>
                  <a:pt x="723" y="670"/>
                  <a:pt x="723" y="670"/>
                </a:cubicBezTo>
                <a:cubicBezTo>
                  <a:pt x="730" y="698"/>
                  <a:pt x="756" y="719"/>
                  <a:pt x="786" y="719"/>
                </a:cubicBezTo>
                <a:cubicBezTo>
                  <a:pt x="822" y="719"/>
                  <a:pt x="851" y="690"/>
                  <a:pt x="851" y="654"/>
                </a:cubicBezTo>
                <a:cubicBezTo>
                  <a:pt x="851" y="618"/>
                  <a:pt x="822" y="589"/>
                  <a:pt x="786" y="589"/>
                </a:cubicBezTo>
                <a:close/>
                <a:moveTo>
                  <a:pt x="111" y="747"/>
                </a:moveTo>
                <a:cubicBezTo>
                  <a:pt x="93" y="747"/>
                  <a:pt x="78" y="733"/>
                  <a:pt x="78" y="714"/>
                </a:cubicBezTo>
                <a:cubicBezTo>
                  <a:pt x="78" y="696"/>
                  <a:pt x="93" y="681"/>
                  <a:pt x="111" y="681"/>
                </a:cubicBezTo>
                <a:cubicBezTo>
                  <a:pt x="130" y="681"/>
                  <a:pt x="144" y="696"/>
                  <a:pt x="144" y="714"/>
                </a:cubicBezTo>
                <a:cubicBezTo>
                  <a:pt x="144" y="733"/>
                  <a:pt x="130" y="747"/>
                  <a:pt x="111" y="747"/>
                </a:cubicBezTo>
                <a:close/>
                <a:moveTo>
                  <a:pt x="480" y="803"/>
                </a:moveTo>
                <a:cubicBezTo>
                  <a:pt x="480" y="822"/>
                  <a:pt x="465" y="837"/>
                  <a:pt x="447" y="837"/>
                </a:cubicBezTo>
                <a:cubicBezTo>
                  <a:pt x="429" y="837"/>
                  <a:pt x="414" y="822"/>
                  <a:pt x="414" y="803"/>
                </a:cubicBezTo>
                <a:cubicBezTo>
                  <a:pt x="414" y="785"/>
                  <a:pt x="429" y="770"/>
                  <a:pt x="447" y="770"/>
                </a:cubicBezTo>
                <a:cubicBezTo>
                  <a:pt x="465" y="770"/>
                  <a:pt x="480" y="785"/>
                  <a:pt x="480" y="803"/>
                </a:cubicBezTo>
                <a:close/>
                <a:moveTo>
                  <a:pt x="506" y="512"/>
                </a:moveTo>
                <a:cubicBezTo>
                  <a:pt x="497" y="519"/>
                  <a:pt x="497" y="519"/>
                  <a:pt x="497" y="519"/>
                </a:cubicBezTo>
                <a:cubicBezTo>
                  <a:pt x="487" y="527"/>
                  <a:pt x="475" y="533"/>
                  <a:pt x="460" y="539"/>
                </a:cubicBezTo>
                <a:cubicBezTo>
                  <a:pt x="442" y="546"/>
                  <a:pt x="442" y="546"/>
                  <a:pt x="442" y="546"/>
                </a:cubicBezTo>
                <a:cubicBezTo>
                  <a:pt x="418" y="551"/>
                  <a:pt x="418" y="551"/>
                  <a:pt x="418" y="551"/>
                </a:cubicBezTo>
                <a:cubicBezTo>
                  <a:pt x="403" y="553"/>
                  <a:pt x="388" y="555"/>
                  <a:pt x="373" y="555"/>
                </a:cubicBezTo>
                <a:cubicBezTo>
                  <a:pt x="359" y="555"/>
                  <a:pt x="345" y="554"/>
                  <a:pt x="331" y="551"/>
                </a:cubicBezTo>
                <a:cubicBezTo>
                  <a:pt x="309" y="548"/>
                  <a:pt x="309" y="548"/>
                  <a:pt x="309" y="548"/>
                </a:cubicBezTo>
                <a:cubicBezTo>
                  <a:pt x="289" y="540"/>
                  <a:pt x="289" y="540"/>
                  <a:pt x="289" y="540"/>
                </a:cubicBezTo>
                <a:cubicBezTo>
                  <a:pt x="273" y="535"/>
                  <a:pt x="259" y="527"/>
                  <a:pt x="249" y="519"/>
                </a:cubicBezTo>
                <a:cubicBezTo>
                  <a:pt x="240" y="512"/>
                  <a:pt x="240" y="512"/>
                  <a:pt x="240" y="512"/>
                </a:cubicBezTo>
                <a:cubicBezTo>
                  <a:pt x="189" y="512"/>
                  <a:pt x="189" y="512"/>
                  <a:pt x="189" y="512"/>
                </a:cubicBezTo>
                <a:cubicBezTo>
                  <a:pt x="102" y="512"/>
                  <a:pt x="32" y="441"/>
                  <a:pt x="32" y="354"/>
                </a:cubicBezTo>
                <a:cubicBezTo>
                  <a:pt x="32" y="268"/>
                  <a:pt x="102" y="197"/>
                  <a:pt x="189" y="197"/>
                </a:cubicBezTo>
                <a:cubicBezTo>
                  <a:pt x="195" y="197"/>
                  <a:pt x="201" y="197"/>
                  <a:pt x="207" y="198"/>
                </a:cubicBezTo>
                <a:cubicBezTo>
                  <a:pt x="231" y="201"/>
                  <a:pt x="231" y="201"/>
                  <a:pt x="231" y="201"/>
                </a:cubicBezTo>
                <a:cubicBezTo>
                  <a:pt x="240" y="179"/>
                  <a:pt x="240" y="179"/>
                  <a:pt x="240" y="179"/>
                </a:cubicBezTo>
                <a:cubicBezTo>
                  <a:pt x="277" y="89"/>
                  <a:pt x="364" y="32"/>
                  <a:pt x="461" y="32"/>
                </a:cubicBezTo>
                <a:cubicBezTo>
                  <a:pt x="563" y="32"/>
                  <a:pt x="654" y="96"/>
                  <a:pt x="688" y="192"/>
                </a:cubicBezTo>
                <a:cubicBezTo>
                  <a:pt x="695" y="213"/>
                  <a:pt x="695" y="213"/>
                  <a:pt x="695" y="213"/>
                </a:cubicBezTo>
                <a:cubicBezTo>
                  <a:pt x="717" y="213"/>
                  <a:pt x="717" y="213"/>
                  <a:pt x="717" y="213"/>
                </a:cubicBezTo>
                <a:cubicBezTo>
                  <a:pt x="797" y="215"/>
                  <a:pt x="863" y="282"/>
                  <a:pt x="863" y="362"/>
                </a:cubicBezTo>
                <a:cubicBezTo>
                  <a:pt x="863" y="445"/>
                  <a:pt x="796" y="512"/>
                  <a:pt x="713" y="512"/>
                </a:cubicBezTo>
                <a:lnTo>
                  <a:pt x="506" y="512"/>
                </a:lnTo>
                <a:close/>
                <a:moveTo>
                  <a:pt x="786" y="687"/>
                </a:moveTo>
                <a:cubicBezTo>
                  <a:pt x="768" y="687"/>
                  <a:pt x="753" y="673"/>
                  <a:pt x="753" y="654"/>
                </a:cubicBezTo>
                <a:cubicBezTo>
                  <a:pt x="753" y="636"/>
                  <a:pt x="768" y="621"/>
                  <a:pt x="786" y="621"/>
                </a:cubicBezTo>
                <a:cubicBezTo>
                  <a:pt x="804" y="621"/>
                  <a:pt x="819" y="636"/>
                  <a:pt x="819" y="654"/>
                </a:cubicBezTo>
                <a:cubicBezTo>
                  <a:pt x="819" y="673"/>
                  <a:pt x="804" y="687"/>
                  <a:pt x="786" y="6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100">
              <a:solidFill>
                <a:schemeClr val="dk1"/>
              </a:solidFill>
              <a:latin typeface="Arial"/>
              <a:ea typeface="Arial"/>
              <a:cs typeface="Arial"/>
              <a:sym typeface="Arial"/>
            </a:endParaRPr>
          </a:p>
        </p:txBody>
      </p:sp>
      <p:sp>
        <p:nvSpPr>
          <p:cNvPr id="5879" name="Google Shape;5879;p148"/>
          <p:cNvSpPr txBox="1"/>
          <p:nvPr/>
        </p:nvSpPr>
        <p:spPr>
          <a:xfrm>
            <a:off x="8864600" y="4901956"/>
            <a:ext cx="2190900" cy="891900"/>
          </a:xfrm>
          <a:prstGeom prst="rect">
            <a:avLst/>
          </a:prstGeom>
          <a:noFill/>
          <a:ln>
            <a:noFill/>
          </a:ln>
        </p:spPr>
        <p:txBody>
          <a:bodyPr spcFirstLastPara="1" wrap="square" lIns="91425" tIns="45700" rIns="91425" bIns="45700" anchor="t" anchorCtr="0">
            <a:noAutofit/>
          </a:bodyPr>
          <a:lstStyle/>
          <a:p>
            <a:pPr marL="0" marR="0" lvl="3" indent="-127000" algn="l" rtl="0">
              <a:lnSpc>
                <a:spcPct val="9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DLP Tools</a:t>
            </a:r>
            <a:endParaRPr dirty="0"/>
          </a:p>
          <a:p>
            <a:pPr marL="0" marR="0" lvl="5" indent="-101600" algn="l" rtl="0">
              <a:lnSpc>
                <a:spcPct val="83000"/>
              </a:lnSpc>
              <a:spcBef>
                <a:spcPts val="800"/>
              </a:spcBef>
              <a:spcAft>
                <a:spcPts val="0"/>
              </a:spcAft>
              <a:buClr>
                <a:srgbClr val="737373"/>
              </a:buClr>
              <a:buSzPts val="1600"/>
              <a:buFont typeface="Arial"/>
              <a:buChar char="​"/>
            </a:pPr>
            <a:r>
              <a:rPr lang="en-US" sz="1600" b="0" i="0" u="none" strike="noStrike" cap="none" dirty="0">
                <a:solidFill>
                  <a:srgbClr val="737373"/>
                </a:solidFill>
                <a:latin typeface="Arial"/>
                <a:ea typeface="Arial"/>
                <a:cs typeface="Arial"/>
                <a:sym typeface="Arial"/>
              </a:rPr>
              <a:t>Optional brief</a:t>
            </a:r>
            <a:br>
              <a:rPr lang="en-US" sz="1600" b="0" i="0" u="none" strike="noStrike" cap="none" dirty="0">
                <a:solidFill>
                  <a:srgbClr val="737373"/>
                </a:solidFill>
                <a:latin typeface="Arial"/>
                <a:ea typeface="Arial"/>
                <a:cs typeface="Arial"/>
                <a:sym typeface="Arial"/>
              </a:rPr>
            </a:br>
            <a:r>
              <a:rPr lang="en-US" sz="1600" b="0" i="0" u="none" strike="noStrike" cap="none" dirty="0">
                <a:solidFill>
                  <a:srgbClr val="737373"/>
                </a:solidFill>
                <a:latin typeface="Arial"/>
                <a:ea typeface="Arial"/>
                <a:cs typeface="Arial"/>
                <a:sym typeface="Arial"/>
              </a:rPr>
              <a:t>description, 16pt</a:t>
            </a:r>
            <a:endParaRPr dirty="0"/>
          </a:p>
        </p:txBody>
      </p:sp>
      <p:sp>
        <p:nvSpPr>
          <p:cNvPr id="5880" name="Google Shape;5880;p148"/>
          <p:cNvSpPr txBox="1"/>
          <p:nvPr/>
        </p:nvSpPr>
        <p:spPr>
          <a:xfrm>
            <a:off x="1132840" y="4912116"/>
            <a:ext cx="2190900" cy="891900"/>
          </a:xfrm>
          <a:prstGeom prst="rect">
            <a:avLst/>
          </a:prstGeom>
          <a:noFill/>
          <a:ln>
            <a:noFill/>
          </a:ln>
        </p:spPr>
        <p:txBody>
          <a:bodyPr spcFirstLastPara="1" wrap="square" lIns="91425" tIns="45700" rIns="91425" bIns="45700" anchor="t" anchorCtr="0">
            <a:noAutofit/>
          </a:bodyPr>
          <a:lstStyle/>
          <a:p>
            <a:pPr marL="0" marR="0" lvl="3" indent="-127000" algn="r" rtl="0">
              <a:lnSpc>
                <a:spcPct val="9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IDM</a:t>
            </a:r>
            <a:endParaRPr dirty="0"/>
          </a:p>
          <a:p>
            <a:pPr marL="0" marR="0" lvl="5" indent="-101600" algn="r" rtl="0">
              <a:lnSpc>
                <a:spcPct val="83000"/>
              </a:lnSpc>
              <a:spcBef>
                <a:spcPts val="800"/>
              </a:spcBef>
              <a:spcAft>
                <a:spcPts val="0"/>
              </a:spcAft>
              <a:buClr>
                <a:srgbClr val="737373"/>
              </a:buClr>
              <a:buSzPts val="1600"/>
              <a:buFont typeface="Arial"/>
              <a:buChar char="​"/>
            </a:pPr>
            <a:r>
              <a:rPr lang="en-US" sz="1600" b="0" i="0" u="none" strike="noStrike" cap="none" dirty="0">
                <a:solidFill>
                  <a:srgbClr val="737373"/>
                </a:solidFill>
                <a:latin typeface="Arial"/>
                <a:ea typeface="Arial"/>
                <a:cs typeface="Arial"/>
                <a:sym typeface="Arial"/>
              </a:rPr>
              <a:t>Optional brief</a:t>
            </a:r>
            <a:br>
              <a:rPr lang="en-US" sz="1600" b="0" i="0" u="none" strike="noStrike" cap="none" dirty="0">
                <a:solidFill>
                  <a:srgbClr val="737373"/>
                </a:solidFill>
                <a:latin typeface="Arial"/>
                <a:ea typeface="Arial"/>
                <a:cs typeface="Arial"/>
                <a:sym typeface="Arial"/>
              </a:rPr>
            </a:br>
            <a:r>
              <a:rPr lang="en-US" sz="1600" b="0" i="0" u="none" strike="noStrike" cap="none" dirty="0">
                <a:solidFill>
                  <a:srgbClr val="737373"/>
                </a:solidFill>
                <a:latin typeface="Arial"/>
                <a:ea typeface="Arial"/>
                <a:cs typeface="Arial"/>
                <a:sym typeface="Arial"/>
              </a:rPr>
              <a:t>description, 16pt</a:t>
            </a:r>
            <a:endParaRPr dirty="0"/>
          </a:p>
        </p:txBody>
      </p:sp>
      <p:cxnSp>
        <p:nvCxnSpPr>
          <p:cNvPr id="5881" name="Google Shape;5881;p148"/>
          <p:cNvCxnSpPr/>
          <p:nvPr/>
        </p:nvCxnSpPr>
        <p:spPr>
          <a:xfrm>
            <a:off x="8253566" y="5096428"/>
            <a:ext cx="531300" cy="0"/>
          </a:xfrm>
          <a:prstGeom prst="straightConnector1">
            <a:avLst/>
          </a:prstGeom>
          <a:noFill/>
          <a:ln w="38100" cap="rnd" cmpd="sng">
            <a:solidFill>
              <a:schemeClr val="lt2"/>
            </a:solidFill>
            <a:prstDash val="solid"/>
            <a:round/>
            <a:headEnd type="none" w="sm" len="sm"/>
            <a:tailEnd type="none" w="sm" len="sm"/>
          </a:ln>
        </p:spPr>
      </p:cxnSp>
      <p:cxnSp>
        <p:nvCxnSpPr>
          <p:cNvPr id="5882" name="Google Shape;5882;p148"/>
          <p:cNvCxnSpPr/>
          <p:nvPr/>
        </p:nvCxnSpPr>
        <p:spPr>
          <a:xfrm>
            <a:off x="3407246" y="5096428"/>
            <a:ext cx="531300" cy="0"/>
          </a:xfrm>
          <a:prstGeom prst="straightConnector1">
            <a:avLst/>
          </a:prstGeom>
          <a:noFill/>
          <a:ln w="38100" cap="rnd" cmpd="sng">
            <a:solidFill>
              <a:schemeClr val="lt2"/>
            </a:solidFill>
            <a:prstDash val="solid"/>
            <a:round/>
            <a:headEnd type="none" w="sm" len="sm"/>
            <a:tailEnd type="none" w="sm" len="sm"/>
          </a:ln>
        </p:spPr>
      </p:cxnSp>
      <p:sp>
        <p:nvSpPr>
          <p:cNvPr id="5883" name="Google Shape;5883;p148"/>
          <p:cNvSpPr txBox="1"/>
          <p:nvPr/>
        </p:nvSpPr>
        <p:spPr>
          <a:xfrm>
            <a:off x="8864600" y="3093476"/>
            <a:ext cx="2190900" cy="891900"/>
          </a:xfrm>
          <a:prstGeom prst="rect">
            <a:avLst/>
          </a:prstGeom>
          <a:noFill/>
          <a:ln>
            <a:noFill/>
          </a:ln>
        </p:spPr>
        <p:txBody>
          <a:bodyPr spcFirstLastPara="1" wrap="square" lIns="91425" tIns="45700" rIns="91425" bIns="45700" anchor="t" anchorCtr="0">
            <a:noAutofit/>
          </a:bodyPr>
          <a:lstStyle/>
          <a:p>
            <a:pPr marL="0" marR="0" lvl="3" indent="-127000" algn="l" rtl="0">
              <a:lnSpc>
                <a:spcPct val="90000"/>
              </a:lnSpc>
              <a:spcBef>
                <a:spcPts val="0"/>
              </a:spcBef>
              <a:spcAft>
                <a:spcPts val="0"/>
              </a:spcAft>
              <a:buClr>
                <a:schemeClr val="dk1"/>
              </a:buClr>
              <a:buSzPts val="2000"/>
              <a:buFont typeface="Arial"/>
              <a:buChar char="​"/>
            </a:pPr>
            <a:r>
              <a:rPr lang="en-US" sz="2000" b="1" i="0" u="none" strike="noStrike" cap="none" dirty="0">
                <a:solidFill>
                  <a:schemeClr val="dk1"/>
                </a:solidFill>
                <a:latin typeface="Arial"/>
                <a:ea typeface="Arial"/>
                <a:cs typeface="Arial"/>
                <a:sym typeface="Arial"/>
              </a:rPr>
              <a:t>AV / EDR Policies</a:t>
            </a:r>
            <a:endParaRPr dirty="0"/>
          </a:p>
          <a:p>
            <a:pPr marL="0" marR="0" lvl="5" indent="-101600" algn="l" rtl="0">
              <a:lnSpc>
                <a:spcPct val="83000"/>
              </a:lnSpc>
              <a:spcBef>
                <a:spcPts val="800"/>
              </a:spcBef>
              <a:spcAft>
                <a:spcPts val="0"/>
              </a:spcAft>
              <a:buClr>
                <a:srgbClr val="737373"/>
              </a:buClr>
              <a:buSzPts val="1600"/>
              <a:buFont typeface="Arial"/>
              <a:buChar char="​"/>
            </a:pPr>
            <a:r>
              <a:rPr lang="en-US" sz="1600" b="0" i="0" u="none" strike="noStrike" cap="none" dirty="0">
                <a:solidFill>
                  <a:srgbClr val="737373"/>
                </a:solidFill>
                <a:latin typeface="Arial"/>
                <a:ea typeface="Arial"/>
                <a:cs typeface="Arial"/>
                <a:sym typeface="Arial"/>
              </a:rPr>
              <a:t>Optional brief</a:t>
            </a:r>
            <a:br>
              <a:rPr lang="en-US" sz="1600" b="0" i="0" u="none" strike="noStrike" cap="none" dirty="0">
                <a:solidFill>
                  <a:srgbClr val="737373"/>
                </a:solidFill>
                <a:latin typeface="Arial"/>
                <a:ea typeface="Arial"/>
                <a:cs typeface="Arial"/>
                <a:sym typeface="Arial"/>
              </a:rPr>
            </a:br>
            <a:r>
              <a:rPr lang="en-US" sz="1600" b="0" i="0" u="none" strike="noStrike" cap="none" dirty="0">
                <a:solidFill>
                  <a:srgbClr val="737373"/>
                </a:solidFill>
                <a:latin typeface="Arial"/>
                <a:ea typeface="Arial"/>
                <a:cs typeface="Arial"/>
                <a:sym typeface="Arial"/>
              </a:rPr>
              <a:t>description, 16pt</a:t>
            </a:r>
            <a:endParaRPr dirty="0"/>
          </a:p>
        </p:txBody>
      </p:sp>
      <p:cxnSp>
        <p:nvCxnSpPr>
          <p:cNvPr id="5884" name="Google Shape;5884;p148"/>
          <p:cNvCxnSpPr/>
          <p:nvPr/>
        </p:nvCxnSpPr>
        <p:spPr>
          <a:xfrm>
            <a:off x="7340600" y="3287948"/>
            <a:ext cx="1444200" cy="0"/>
          </a:xfrm>
          <a:prstGeom prst="straightConnector1">
            <a:avLst/>
          </a:prstGeom>
          <a:noFill/>
          <a:ln w="38100" cap="rnd" cmpd="sng">
            <a:solidFill>
              <a:schemeClr val="lt2"/>
            </a:solidFill>
            <a:prstDash val="solid"/>
            <a:round/>
            <a:headEnd type="none" w="sm" len="sm"/>
            <a:tailEnd type="none" w="sm" len="sm"/>
          </a:ln>
        </p:spPr>
      </p:cxnSp>
      <p:sp>
        <p:nvSpPr>
          <p:cNvPr id="2" name="Rectangle 1">
            <a:extLst>
              <a:ext uri="{FF2B5EF4-FFF2-40B4-BE49-F238E27FC236}">
                <a16:creationId xmlns:a16="http://schemas.microsoft.com/office/drawing/2014/main" id="{A2FADA98-B366-8048-BD00-4B8BBC4FBB34}"/>
              </a:ext>
            </a:extLst>
          </p:cNvPr>
          <p:cNvSpPr/>
          <p:nvPr/>
        </p:nvSpPr>
        <p:spPr>
          <a:xfrm>
            <a:off x="5978820" y="3275112"/>
            <a:ext cx="234360" cy="307777"/>
          </a:xfrm>
          <a:prstGeom prst="rect">
            <a:avLst/>
          </a:prstGeom>
        </p:spPr>
        <p:txBody>
          <a:bodyPr wrap="none">
            <a:spAutoFit/>
          </a:bodyPr>
          <a:lstStyle/>
          <a:p>
            <a:r>
              <a:rPr lang="en-US"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Splunk .conf21 — TMPLT-FY22-101">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11602</TotalTime>
  <Words>1408</Words>
  <Application>Microsoft Macintosh PowerPoint</Application>
  <PresentationFormat>Widescreen</PresentationFormat>
  <Paragraphs>161</Paragraphs>
  <Slides>24</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Consolas</vt:lpstr>
      <vt:lpstr>NTR</vt:lpstr>
      <vt:lpstr>Splunk .conf21 — TMPLT-FY22-101</vt:lpstr>
      <vt:lpstr>  Proactive Risk Based Alerting for Insider Threats</vt:lpstr>
      <vt:lpstr>PowerPoint Presentation</vt:lpstr>
      <vt:lpstr>PowerPoint Presentation</vt:lpstr>
      <vt:lpstr>PowerPoint Presentation</vt:lpstr>
      <vt:lpstr>PowerPoint Presentation</vt:lpstr>
      <vt:lpstr>Now its time to build a team!</vt:lpstr>
      <vt:lpstr>You Need Support</vt:lpstr>
      <vt:lpstr>PowerPoint Presentation</vt:lpstr>
      <vt:lpstr>Enter the Tools!</vt:lpstr>
      <vt:lpstr>PowerPoint Presentation</vt:lpstr>
      <vt:lpstr>Types of Insider Threats</vt:lpstr>
      <vt:lpstr>Where are your Risks?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Proactive Risk Based Alerting for Insider Threats</dc:title>
  <cp:lastModifiedBy>Matt Snyder</cp:lastModifiedBy>
  <cp:revision>1</cp:revision>
  <dcterms:modified xsi:type="dcterms:W3CDTF">2021-07-27T16:19:38Z</dcterms:modified>
</cp:coreProperties>
</file>